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0"/>
  </p:notesMasterIdLst>
  <p:sldIdLst>
    <p:sldId id="256" r:id="rId2"/>
    <p:sldId id="293" r:id="rId3"/>
    <p:sldId id="285" r:id="rId4"/>
    <p:sldId id="274" r:id="rId5"/>
    <p:sldId id="300" r:id="rId6"/>
    <p:sldId id="294" r:id="rId7"/>
    <p:sldId id="277" r:id="rId8"/>
    <p:sldId id="297" r:id="rId9"/>
    <p:sldId id="268" r:id="rId10"/>
    <p:sldId id="281" r:id="rId11"/>
    <p:sldId id="295" r:id="rId12"/>
    <p:sldId id="287" r:id="rId13"/>
    <p:sldId id="304" r:id="rId14"/>
    <p:sldId id="306" r:id="rId15"/>
    <p:sldId id="273" r:id="rId16"/>
    <p:sldId id="298" r:id="rId17"/>
    <p:sldId id="305" r:id="rId18"/>
    <p:sldId id="302" r:id="rId19"/>
    <p:sldId id="301" r:id="rId20"/>
    <p:sldId id="299" r:id="rId21"/>
    <p:sldId id="296" r:id="rId22"/>
    <p:sldId id="290" r:id="rId23"/>
    <p:sldId id="292" r:id="rId24"/>
    <p:sldId id="291" r:id="rId25"/>
    <p:sldId id="258" r:id="rId26"/>
    <p:sldId id="303" r:id="rId27"/>
    <p:sldId id="267" r:id="rId28"/>
    <p:sldId id="286" r:id="rId29"/>
  </p:sldIdLst>
  <p:sldSz cx="12192000" cy="6858000"/>
  <p:notesSz cx="6858000" cy="9144000"/>
  <p:embeddedFontLst>
    <p:embeddedFont>
      <p:font typeface="Moon Flower" panose="020B0604020202020204" charset="0"/>
      <p:regular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Moon Flower Bold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18"/>
    <a:srgbClr val="6A6A6A"/>
    <a:srgbClr val="8497B0"/>
    <a:srgbClr val="ADB9CA"/>
    <a:srgbClr val="D6DCE5"/>
    <a:srgbClr val="011521"/>
    <a:srgbClr val="000A10"/>
    <a:srgbClr val="02263C"/>
    <a:srgbClr val="033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1633" autoAdjust="0"/>
  </p:normalViewPr>
  <p:slideViewPr>
    <p:cSldViewPr snapToGrid="0" showGuides="1">
      <p:cViewPr varScale="1">
        <p:scale>
          <a:sx n="77" d="100"/>
          <a:sy n="77" d="100"/>
        </p:scale>
        <p:origin x="1114" y="77"/>
      </p:cViewPr>
      <p:guideLst>
        <p:guide orient="horz" pos="2069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175 808 4530 0 0,'0'0'771'0'0,"0"0"227"0"0,0 0-94 0 0,0 0-42 0 0,0 0 2 0 0,0 0 38 0 0,-25-1 2084 0 0,14-3-2775 0 0,0 1 1 0 0,0 0-1 0 0,0 0 1 0 0,-1 2 0 0 0,1-1-1 0 0,-1 1 1 0 0,1 1 0 0 0,-1 0-1 0 0,-5 1-211 0 0,15 0 34 0 0,0 0 0 0 0,0 0 0 0 0,1 0 0 0 0,-1 0 0 0 0,0 0 0 0 0,1 1-1 0 0,-1-1 1 0 0,1 0 0 0 0,-1 1 0 0 0,1 0 0 0 0,0-1 0 0 0,0 1 0 0 0,0 0 0 0 0,0-1-1 0 0,0 1 1 0 0,0 0 0 0 0,0 0 0 0 0,0 0 0 0 0,1 0 0 0 0,-1 0 0 0 0,1 0 0 0 0,-1 0-1 0 0,1 0 1 0 0,0 0 0 0 0,0 0 0 0 0,0 1-34 0 0,-1 1 15 0 0,0 1 1 0 0,1 0-1 0 0,0-1 0 0 0,0 1 0 0 0,0 0 1 0 0,1-1-1 0 0,-1 1 0 0 0,1 0 0 0 0,0-1 1 0 0,0 1-1 0 0,2 2-15 0 0,2 0 1 0 0,1-1 0 0 0,0 1 0 0 0,0-1 0 0 0,1-1 0 0 0,-1 1 0 0 0,1-1 0 0 0,0-1 0 0 0,1 1 0 0 0,-1-1 0 0 0,1 0 0 0 0,0-1 1 0 0,0 0-2 0 0,45 27 16 0 0,-49-28 14 0 0,-1 1 1 0 0,1 0-1 0 0,0 0 0 0 0,-1 0 0 0 0,0 1 1 0 0,0-1-1 0 0,0 1 0 0 0,0 0 0 0 0,0-1 1 0 0,-1 1-1 0 0,0 0 0 0 0,1 1 0 0 0,-2-1 1 0 0,1 0-1 0 0,0 1 0 0 0,-1-1 0 0 0,0 1 0 0 0,0-1 1 0 0,0 1-1 0 0,-1 0 0 0 0,1-1 0 0 0,-1 1 1 0 0,0 0-1 0 0,-1 1-30 0 0,1-5 18 0 0,0 0-1 0 0,-1 0 1 0 0,1 0-1 0 0,-1 0 1 0 0,1 0 0 0 0,-1 0-1 0 0,1 0 1 0 0,-1 0 0 0 0,0 0-1 0 0,1 0 1 0 0,-1-1 0 0 0,0 1-1 0 0,0 0 1 0 0,0-1-1 0 0,0 1 1 0 0,0 0 0 0 0,0-1-1 0 0,1 1 1 0 0,-1-1 0 0 0,-1 1-1 0 0,1-1 1 0 0,0 0 0 0 0,0 1-1 0 0,0-1 1 0 0,0 0-1 0 0,0 0 1 0 0,0 1 0 0 0,0-1-1 0 0,0 0 1 0 0,0 0 0 0 0,0-1-1 0 0,-1 1 1 0 0,1 0-18 0 0,-40-2-51 0 0,39 2-8 0 0,1-1 0 0 0,0 1 0 0 0,0-1 0 0 0,0 0 1 0 0,0 1-1 0 0,0-1 0 0 0,0 0 0 0 0,0 0 0 0 0,0 0 0 0 0,0 1 0 0 0,0-1 1 0 0,0 0-1 0 0,0 0 0 0 0,0 0 0 0 0,1 0 0 0 0,-1-1 0 0 0,1 1 0 0 0,-1 0 1 0 0,1 0-1 0 0,-1 0 0 0 0,1 0 0 0 0,-1-1 0 0 0,1 1 0 0 0,0 0 0 0 0,0-1 1 0 0,0 1-1 0 0,-1 0 0 0 0,1-1 59 0 0,0-44-2876 0 0,0 33 1504 0 0,1-12-2120 0 0,3 2-1583 0 0</inkml:trace>
  <inkml:trace contextRef="#ctx0" brushRef="#br0" timeOffset="369.18">197 818 4786 0 0,'0'-9'49'0'0,"0"-2"2369"0"0,1 15 1472 0 0,2 14-538 0 0,0-3-4414 0 0,-3-15 1064 0 0,16 50 2354 0 0,10 23-2356 0 0,-20-59 239 0 0,0-1 0 0 0,0 0 0 0 0,2-1 1 0 0,-1 0-1 0 0,1 0 0 0 0,1 0 0 0 0,0-1 0 0 0,1 0-239 0 0,-8-9 19 0 0,1 0-1 0 0,-1 1 1 0 0,1-1-1 0 0,-1 0 0 0 0,1 0 1 0 0,0 0-1 0 0,0-1 1 0 0,-1 1-1 0 0,1-1 1 0 0,1 1-1 0 0,-1-1 1 0 0,0 0-1 0 0,0 0 1 0 0,0-1-1 0 0,0 1 1 0 0,1-1-1 0 0,-1 1 1 0 0,0-1-1 0 0,1 0 1 0 0,-1 0-1 0 0,0-1 0 0 0,1 1 1 0 0,-1 0-1 0 0,0-1 1 0 0,0 0-1 0 0,0 0 1 0 0,0 0-1 0 0,1 0 1 0 0,-1-1-1 0 0,0 1 1 0 0,-1-1-1 0 0,1 0 1 0 0,0 1-1 0 0,0-1 1 0 0,-1-1-1 0 0,1 1 0 0 0,-1 0 1 0 0,0-1-1 0 0,0 1 1 0 0,0-1-1 0 0,0 1 1 0 0,0-1-1 0 0,0 0 1 0 0,-1 0-1 0 0,1 0 1 0 0,-1 0-1 0 0,0 0 1 0 0,0 0-1 0 0,0 0 1 0 0,0-1-1 0 0,-1 1 1 0 0,1-1-19 0 0,2-67-2639 0 0,-3 66 2039 0 0,-1 0-1 0 0,1 0 1 0 0,-1 0-1 0 0,0 0 1 0 0,-1 0-1 0 0,1 0 1 0 0,-1 0-1 0 0,0 0 1 0 0,0 0-1 0 0,0 0 1 0 0,-1 1-1 0 0,0-1 601 0 0,-8-10-3906 0 0</inkml:trace>
  <inkml:trace contextRef="#ctx0" brushRef="#br0" timeOffset="695.3389">135 824 7844 0 0,'-2'0'960'0'0,"2"-2"-48"0"0,0-2 305 0 0,0-6-241 0 0,6 2-255 0 0,10-4-161 0 0,-1 2 32 0 0,3-2-15 0 0,2 0-353 0 0,-2 2-128 0 0,2 2-96 0 0,-2 2 32 0 0,2 0-240 0 0,-7 4-737 0 0,-2 2-303 0 0,-4 0-1682 0 0,-5 0-1104 0 0</inkml:trace>
  <inkml:trace contextRef="#ctx0" brushRef="#br0" timeOffset="1028.589">202 934 8020 0 0,'-5'6'1264'0'0,"5"-6"369"0"0,0 0-849 0 0,0 0-544 0 0,0 0 145 0 0,14-12-81 0 0,1-4-112 0 0,1 2-96 0 0,4-2-48 0 0,-2 4-32 0 0,4-2 0 0 0,-2-2-208 0 0,-7 6-1089 0 0,5 0-2064 0 0</inkml:trace>
  <inkml:trace contextRef="#ctx0" brushRef="#br0" timeOffset="1362.928">406 696 7011 0 0,'0'0'1206'0'0,"0"0"112"0"0,0 0-136 0 0,1 9 792 0 0,6 20-1179 0 0,2 0 0 0 0,0-1 0 0 0,2 0 0 0 0,11 21-795 0 0,17 23 336 0 0,-35-66-558 0 0,1 1 0 0 0,-1-1 0 0 0,1 0 0 0 0,1 0 0 0 0,-1 0 0 0 0,1-1 0 0 0,0 0 0 0 0,0 0 0 0 0,2 0 222 0 0,3-2-5416 0 0,-10-3 401 0 0</inkml:trace>
  <inkml:trace contextRef="#ctx0" brushRef="#br0" timeOffset="1831.216">380 802 6627 0 0,'-3'-2'205'0'0,"1"-1"1"0"0,0 0-1 0 0,-1 1 0 0 0,1-1 0 0 0,0 0 0 0 0,1 0 1 0 0,-1 0-1 0 0,1-1 0 0 0,-1 1 0 0 0,1 0 1 0 0,0 0-1 0 0,0-1 0 0 0,0 1 0 0 0,0-1 1 0 0,1 1-1 0 0,0-1 0 0 0,0 1 0 0 0,-1-1 1 0 0,2-1-206 0 0,2-72 1428 0 0,-3 75-1407 0 0,1-1 1 0 0,-1 1 0 0 0,1 0-1 0 0,-1 0 1 0 0,1-1-1 0 0,0 1 1 0 0,0 0-1 0 0,0 0 1 0 0,0 0 0 0 0,0 0-1 0 0,0 0 1 0 0,1 0-1 0 0,-1 0 1 0 0,1 0 0 0 0,-1 0-1 0 0,1 1 1 0 0,0-1-1 0 0,-1 0 1 0 0,1 1-1 0 0,0 0 1 0 0,0-1 0 0 0,0 1-1 0 0,2-1-21 0 0,2 0 64 0 0,0 0 0 0 0,-1 0-1 0 0,1 1 1 0 0,0 0 0 0 0,0 0-1 0 0,0 0 1 0 0,0 1 0 0 0,5 0-64 0 0,-9 0 29 0 0,-1 0 1 0 0,0 1 0 0 0,1-1 0 0 0,-1 0 0 0 0,0 1 0 0 0,0-1 0 0 0,0 1-1 0 0,1 0 1 0 0,-1-1 0 0 0,0 1 0 0 0,0 0 0 0 0,0 0 0 0 0,0 0-1 0 0,0 0 1 0 0,0-1 0 0 0,0 1 0 0 0,-1 1 0 0 0,1-1 0 0 0,0 0 0 0 0,-1 0-1 0 0,1 0 1 0 0,0 0 0 0 0,-1 0 0 0 0,1 1 0 0 0,-1-1 0 0 0,0 0-1 0 0,1 0 1 0 0,-1 1 0 0 0,0-1 0 0 0,0 0 0 0 0,0 1 0 0 0,0 0-30 0 0,2 53 808 0 0,-3-41-464 0 0,1-5-165 0 0,-1-1 1 0 0,0 0-1 0 0,-1 0 0 0 0,1 0 1 0 0,-2 0-1 0 0,1 0 0 0 0,-2 1-179 0 0,-5 21 725 0 0,9-30-723 0 0,0 1 0 0 0,-1-1 0 0 0,1 1 0 0 0,0-1 1 0 0,0 0-1 0 0,0 1 0 0 0,0-1 0 0 0,0 0 0 0 0,0 1 0 0 0,0-1 1 0 0,1 0-1 0 0,-1 1 0 0 0,0-1 0 0 0,0 0 0 0 0,0 1 0 0 0,0-1 1 0 0,0 0-1 0 0,1 1 0 0 0,-1-1 0 0 0,0 0 0 0 0,0 1 0 0 0,0-1 1 0 0,1 0-1 0 0,-1 1 0 0 0,0-1 0 0 0,0 0 0 0 0,1 0 0 0 0,-1 0 1 0 0,0 1-1 0 0,1-1 0 0 0,-1 0 0 0 0,0 0 0 0 0,1 0-2 0 0,17 5 46 0 0,29-5-10 0 0,-33-1-34 0 0,0 1 1 0 0,-9-1 3 0 0,0 1 0 0 0,0 0 0 0 0,1 0 0 0 0,-1 1 0 0 0,0 0 0 0 0,0-1 0 0 0,-1 2 0 0 0,3-1-6 0 0,-6 0 2 0 0,1 0 0 0 0,-1 0-1 0 0,1 0 1 0 0,-1 0 0 0 0,0 0 0 0 0,0 0-1 0 0,1 0 1 0 0,-1 0 0 0 0,0 1-1 0 0,0-1 1 0 0,0 0 0 0 0,0 1-1 0 0,0-1 1 0 0,-1 1 0 0 0,1-1-1 0 0,0 1 1 0 0,-1-1 0 0 0,1 1-1 0 0,-1-1 1 0 0,1 1 0 0 0,-1 0-1 0 0,0-1 1 0 0,0 1 0 0 0,0 0-1 0 0,0-1 1 0 0,0 1 0 0 0,0 0-1 0 0,0 0-1 0 0,0 3 23 0 0,1 1-1 0 0,-1-1 1 0 0,0 1-1 0 0,-1-1 1 0 0,1 1-1 0 0,-1-1 1 0 0,0 1-1 0 0,-1-1 1 0 0,1 0-1 0 0,-1 1 1 0 0,0-1-1 0 0,-1 0 1 0 0,1 0-1 0 0,-1 0 1 0 0,0-1-1 0 0,0 1 1 0 0,0-1-1 0 0,-1 1 1 0 0,1-1-1 0 0,-1 0 0 0 0,0 0 1 0 0,0-1-1 0 0,-1 1 1 0 0,1-1-1 0 0,-1 0 1 0 0,0 0-1 0 0,0 0 1 0 0,-4 1-23 0 0,3-1-25 0 0,-1 0 0 0 0,1-1 0 0 0,-1 1 0 0 0,0-1-1 0 0,1-1 1 0 0,-1 1 0 0 0,0-1 0 0 0,0 0 0 0 0,0-1 0 0 0,-3 1 25 0 0,10-2-119 0 0,0 1 0 0 0,-1 0 0 0 0,1 0 0 0 0,0 0-1 0 0,0 0 1 0 0,-1-1 0 0 0,1 1 0 0 0,0 0 0 0 0,0 0 0 0 0,-1-1 0 0 0,1 1-1 0 0,0 0 1 0 0,0 0 0 0 0,0-1 0 0 0,0 1 0 0 0,-1 0 0 0 0,1-1 0 0 0,0 1 0 0 0,0 0-1 0 0,0 0 1 0 0,0-1 0 0 0,0 1 0 0 0,0 0 0 0 0,0-1 0 0 0,0 1 0 0 0,0 0 0 0 0,0-1-1 0 0,0 1 1 0 0,0 0 0 0 0,0-1 0 0 0,0 1 0 0 0,0 0 0 0 0,0 0 0 0 0,0-1-1 0 0,0 1 1 0 0,1-1 119 0 0,-1-2-793 0 0,0-12-2761 0 0</inkml:trace>
  <inkml:trace contextRef="#ctx0" brushRef="#br0" timeOffset="2316.021">752 968 6211 0 0,'0'0'1064'0'0,"0"0"-23"0"0,0-13 1325 0 0,-2-2-1905 0 0,-1 0 1 0 0,0 0-1 0 0,0 0 0 0 0,-2 0 1 0 0,0 0-1 0 0,0 1 0 0 0,-2 0 0 0 0,-2-5-461 0 0,-14-34 509 0 0,13 29-463 0 0,2-1-1 0 0,0 0 1 0 0,1 0-1 0 0,1-1 0 0 0,2 1 1 0 0,1-1-1 0 0,0-11-45 0 0,3 37 24 0 0,1-1-9 0 0,-1 1 1 0 0,1 0-1 0 0,-1 0 0 0 0,1 0 1 0 0,-1 0-1 0 0,1 0 1 0 0,-1 0-1 0 0,1 0 0 0 0,0 0 1 0 0,-1 0-1 0 0,1 0 0 0 0,-1 0 1 0 0,1 0-1 0 0,-1 0 0 0 0,1 1 1 0 0,-1-1-1 0 0,1 0 1 0 0,-1 0-1 0 0,1 1 0 0 0,-1-1 1 0 0,1 0-1 0 0,-1 0 0 0 0,1 1 1 0 0,-1-1-1 0 0,1 1-15 0 0,8 6 154 0 0,0 1 1 0 0,-1 0-1 0 0,1 1 0 0 0,-2 0 1 0 0,1 0-1 0 0,3 7-154 0 0,12 13 272 0 0,22 27 126 0 0,-25-29-537 0 0,2-2-1 0 0,0-1 0 0 0,1 0 1 0 0,25 18 139 0 0,-47-40-459 0 0,1 0-400 0 0,0-2-4682 0 0,-2 0 1294 0 0</inkml:trace>
  <inkml:trace contextRef="#ctx0" brushRef="#br0" timeOffset="2650.255">752 968 8980 0 0</inkml:trace>
  <inkml:trace contextRef="#ctx0" brushRef="#br0" timeOffset="2651.255">752 968 8980 0 0,'-94'-132'1889'0'0,"94"126"-672"0"0,0 0-513 0 0,0-2 64 0 0,7-6-192 0 0,8 0-367 0 0,-1-2-113 0 0,3 0-80 0 0,3 0 0 0 0,1 2-48 0 0,1 2-641 0 0,-2 0-607 0 0,-2 2-1730 0 0,-1 2-2208 0 0</inkml:trace>
  <inkml:trace contextRef="#ctx0" brushRef="#br0" timeOffset="3029.925">914 482 8580 0 0,'0'-1'118'0'0,"0"0"0"0"0,-1 1 0 0 0,1-1 0 0 0,0 0 0 0 0,-1 1 0 0 0,1-1 0 0 0,-1 0 0 0 0,1 1 0 0 0,0-1 0 0 0,-1 1 0 0 0,1-1 0 0 0,-1 1 0 0 0,0-1 0 0 0,1 1 0 0 0,-1 0 0 0 0,1-1 0 0 0,-1 1 0 0 0,0 0 0 0 0,1-1 0 0 0,-1 1 0 0 0,0 0 0 0 0,1 0 0 0 0,-1-1 0 0 0,0 1 0 0 0,1 0 0 0 0,-1 0 0 0 0,0 0 0 0 0,1 0 0 0 0,-1 0 0 0 0,0 0 0 0 0,0 0 0 0 0,1 0 0 0 0,-1 0 0 0 0,0 1 0 0 0,0-1-118 0 0,-27 6 1811 0 0,21 0-1564 0 0,0-1 0 0 0,0 1-1 0 0,1 1 1 0 0,0-1 0 0 0,0 1-1 0 0,1 0 1 0 0,-1 1 0 0 0,2-1 0 0 0,-1 1-1 0 0,1 0 1 0 0,0 0 0 0 0,1 1-1 0 0,0-1 1 0 0,0 1 0 0 0,-1 5-247 0 0,4-12 5 0 0,0 0 1 0 0,-1 0 0 0 0,1 0 0 0 0,0 0 0 0 0,0 0 0 0 0,1 0-1 0 0,-1 0 1 0 0,0 0 0 0 0,1 0 0 0 0,-1 0 0 0 0,1 0 0 0 0,-1 0-1 0 0,1 0 1 0 0,0 0 0 0 0,0 0 0 0 0,0 0 0 0 0,0 0-1 0 0,0-1 1 0 0,1 2-6 0 0,1-1 1 0 0,0 0-1 0 0,0 0 1 0 0,0 0-1 0 0,1 0 0 0 0,-1-1 1 0 0,0 1-1 0 0,1-1 1 0 0,-1 0-1 0 0,1 0 0 0 0,2 0 0 0 0,47 9 25 0 0,-32-6-21 0 0,1 0 0 0 0,-1 2-1 0 0,5 2-3 0 0,-21-7 4 0 0,0 1 0 0 0,0 1 0 0 0,0-1 0 0 0,0 1 0 0 0,0-1 0 0 0,-1 2 0 0 0,1-1 0 0 0,-1 0-1 0 0,0 1 1 0 0,0 0 0 0 0,0 0 0 0 0,-1 0 0 0 0,1 0 0 0 0,2 4-4 0 0,-5-6 18 0 0,0 0 0 0 0,1 0 0 0 0,-1 0 0 0 0,0 0 0 0 0,0 0-1 0 0,0 0 1 0 0,0 0 0 0 0,-1 0 0 0 0,1 0 0 0 0,-1 1 0 0 0,1-1 0 0 0,-1 0 0 0 0,0 0 0 0 0,1 1-1 0 0,-1-1 1 0 0,0 0 0 0 0,-1 1 0 0 0,1-1 0 0 0,0 0 0 0 0,-1 0 0 0 0,1 1 0 0 0,-1-1 0 0 0,0 0-1 0 0,0 0 1 0 0,0 0 0 0 0,0 0 0 0 0,0 0 0 0 0,0 0 0 0 0,0 0 0 0 0,-1 0 0 0 0,1 0 0 0 0,0-1-1 0 0,-1 1 1 0 0,0-1 0 0 0,1 1 0 0 0,-1-1 0 0 0,0 1 0 0 0,0-1 0 0 0,0 0 0 0 0,0 0 0 0 0,0 0-1 0 0,0 0 1 0 0,0 0 0 0 0,0 0 0 0 0,-1-1 0 0 0,1 1 0 0 0,0-1 0 0 0,0 0 0 0 0,-1 1 0 0 0,1-1-1 0 0,-1 0-16 0 0,1 0-91 0 0,0 1 1 0 0,0-1 0 0 0,0 0 0 0 0,0 0 0 0 0,0 0 0 0 0,0 0 0 0 0,0 0 0 0 0,1 0 0 0 0,-1 0 0 0 0,0-1-1 0 0,0 1 1 0 0,0-1 0 0 0,0 1 0 0 0,0-1 0 0 0,0 0 0 0 0,1 0 0 0 0,-1 0 0 0 0,0 0 0 0 0,1 0 0 0 0,-1 0-1 0 0,0 0 1 0 0,1-1 0 0 0,-1 0 89 0 0,0-2-569 0 0,0-1 0 0 0,1 1-1 0 0,0 0 1 0 0,0-1 0 0 0,0 1 0 0 0,0-1-1 0 0,1 0 1 0 0,0 1 0 0 0,0-5 569 0 0,0 7-92 0 0,0-23-3910 0 0,0-2-2486 0 0</inkml:trace>
  <inkml:trace contextRef="#ctx0" brushRef="#br0" timeOffset="3380.752">972 488 5651 0 0,'0'0'1680'0'0,"0"0"135"0"0,0 0-265 0 0,0 0-417 0 0,4 13 481 0 0,7 8-861 0 0,1 0 0 0 0,2-1-1 0 0,0 0 1 0 0,1-1-753 0 0,11 16 255 0 0,-18-23-272 0 0,-3-4-53 0 0,0 0 1 0 0,1 0-1 0 0,0-1 1 0 0,0 0-1 0 0,0 0 1 0 0,1-1-1 0 0,0 1 1 0 0,0-2-1 0 0,5 4 70 0 0,-1-6-1857 0 0,-6-3-2435 0 0,-5 0 362 0 0</inkml:trace>
  <inkml:trace contextRef="#ctx0" brushRef="#br0" timeOffset="3710.048">829 540 10245 0 0,'-2'0'1857'0'0,"2"0"-1121"0"0,0-4 336 0 0,7-6-79 0 0,11-4-161 0 0,6 2-384 0 0,1-6-223 0 0,-1-1-49 0 0,3-1-64 0 0,0 2-112 0 0,-1 0 16 0 0,-3 2-224 0 0,1 2-945 0 0,-4 2-816 0 0,-4 6-784 0 0,-3 4-2033 0 0</inkml:trace>
  <inkml:trace contextRef="#ctx0" brushRef="#br0" timeOffset="4050.546">1134 313 8788 0 0,'0'1'254'0'0,"-1"0"0"0"0,0 1 0 0 0,1-1 0 0 0,-1 0 0 0 0,1 0 0 0 0,-1 0 0 0 0,1 1 1 0 0,-1-1-1 0 0,1 0 0 0 0,0 1 0 0 0,0-1 0 0 0,-1 0 0 0 0,1 1 0 0 0,0-1 0 0 0,0 0 0 0 0,0 1 0 0 0,1 0-254 0 0,2 27 1073 0 0,6-6-62 0 0,1-1 0 0 0,1-1 1 0 0,10 15-1012 0 0,6 11 613 0 0,-20-32-420 0 0,2-1 0 0 0,-1 0 0 0 0,2 0 1 0 0,5 5-194 0 0,19 11-1468 0 0,-29-27 325 0 0,0 0 1 0 0,0 0-1 0 0,0 0 1 0 0,1-1-1 0 0,-1 0 1 0 0,5 1 1142 0 0,-3-1-4114 0 0</inkml:trace>
  <inkml:trace contextRef="#ctx0" brushRef="#br0" timeOffset="4418.2386">1404 632 7171 0 0,'1'2'482'0'0,"0"-1"-1"0"0,0 1 0 0 0,0 0 1 0 0,0 0-1 0 0,1-1 1 0 0,-1 1-1 0 0,0-1 0 0 0,1 1 1 0 0,-1-1-1 0 0,1 0 1 0 0,0 0-1 0 0,0 0 0 0 0,-1 1 1 0 0,1-1-1 0 0,0-1 0 0 0,2 2-481 0 0,-4-9 1993 0 0,-2-34-1756 0 0,-1-1 1 0 0,-1 1-1 0 0,-3-1 0 0 0,-1 2 0 0 0,-2-1 0 0 0,-2 1 0 0 0,-9-19-237 0 0,15 47-17 0 0,5 10 10 0 0,0 1 0 0 0,0-1-1 0 0,0 0 1 0 0,0 0 0 0 0,1 0 0 0 0,-1 0 0 0 0,1 0-1 0 0,-1 0 1 0 0,1 0 0 0 0,0 0 0 0 0,-1-1 7 0 0,15 4-24 0 0,-7 3 43 0 0,0-1 0 0 0,0 1 0 0 0,-1 1 0 0 0,0-1 0 0 0,0 1 0 0 0,0 0 0 0 0,-1 0 0 0 0,0 0 0 0 0,0 1 0 0 0,0 0 0 0 0,0 0-1 0 0,2 5-18 0 0,7 8 88 0 0,26 30 100 0 0,-8-8-585 0 0,2-2 0 0 0,31 28 397 0 0,-66-67-175 0 0,1-1 0 0 0,0 1 0 0 0,-1 0 0 0 0,1 0 0 0 0,-1 0 0 0 0,1 0 0 0 0,0 0 0 0 0,-1 0 0 0 0,1 0 0 0 0,0 0 0 0 0,-1 0 0 0 0,1 0 0 0 0,-1 0 0 0 0,1 0 0 0 0,0 0 0 0 0,-1 1 0 0 0,1-1 0 0 0,0 0 0 0 0,-1 0 0 0 0,1 0 0 0 0,0 0 0 0 0,-1 1 0 0 0,1-1 0 0 0,0 0 0 0 0,-1 0 0 0 0,1 1 0 0 0,0-1 0 0 0,-1 0 0 0 0,1 1 0 0 0,0-1 0 0 0,0 0 0 0 0,0 1 0 0 0,-1-1 0 0 0,1 0 0 0 0,0 1 0 0 0,0-1 0 0 0,0 0 0 0 0,0 1 0 0 0,0-1 0 0 0,0 1 0 0 0,0-1 0 0 0,0 0 0 0 0,-1 1 0 0 0,1-1 0 0 0,1 0 0 0 0,-1 1 0 0 0,0-1 0 0 0,0 1 0 0 0,0-1 0 0 0,0 0 0 0 0,0 1 0 0 0,0-1 0 0 0,0 0 0 0 0,0 1 0 0 0,1-1 0 0 0,-1 1 0 0 0,0-1 0 0 0,0 0 0 0 0,0 1 0 0 0,1-1 0 0 0,-1 0 0 0 0,0 0 0 0 0,0 1 0 0 0,1-1 0 0 0,-1 0 0 0 0,0 0 0 0 0,1 1 175 0 0,-21-1-5189 0 0</inkml:trace>
  <inkml:trace contextRef="#ctx0" brushRef="#br0" timeOffset="4419.2386">1404 632 6675 0 0</inkml:trace>
  <inkml:trace contextRef="#ctx0" brushRef="#br0" timeOffset="4763.429">1404 632 6675 0 0,'13'-46'1633'0'0,"-15"46"-145"0"0,2 0-239 0 0,0-6-144 0 0,0-4-417 0 0,4-2-320 0 0,12-4-128 0 0,0 2-160 0 0,1-4-32 0 0,3 4-48 0 0,-2-4-256 0 0,2 1-640 0 0,-4 3-1025 0 0,-5-2-1089 0 0,-4 4-1664 0 0</inkml:trace>
  <inkml:trace contextRef="#ctx0" brushRef="#br0" timeOffset="5249.326">1522 245 7299 0 0,'0'0'184'0'0,"-1"0"0"0"0,1 0 0 0 0,0-1 0 0 0,-1 1 0 0 0,1 0 0 0 0,-1 0 0 0 0,1 0 0 0 0,0 0 0 0 0,-1 0 0 0 0,1 0 0 0 0,0 0 0 0 0,-1 0 0 0 0,1 0-1 0 0,-1 0 1 0 0,1 0 0 0 0,0 0 0 0 0,-1 0 0 0 0,1 0 0 0 0,0 0 0 0 0,-1 0 0 0 0,1 0 0 0 0,-1 0 0 0 0,1 0 0 0 0,0 1 0 0 0,-1-1 0 0 0,1 0 0 0 0,0 0 0 0 0,0 0 0 0 0,-1 1 0 0 0,1-1-1 0 0,0 0 1 0 0,-1 0 0 0 0,1 1 0 0 0,0-1-184 0 0,2 14 2184 0 0,18 24-2112 0 0,-16-31 513 0 0,44 69-66 0 0,-43-69-510 0 0,0 0 1 0 0,0-1 0 0 0,1 0-1 0 0,0 0 1 0 0,0 0 0 0 0,0-1-1 0 0,1 0 1 0 0,-1 0 0 0 0,8 3-10 0 0,-13-8 26 0 0,-1 0 46 0 0,0 0 25 0 0,-12-15 33 0 0,7 9-119 0 0,-20-26-3 0 0,1-1 0 0 0,1-1 0 0 0,2-2 0 0 0,-9-21-8 0 0,30 57 4 0 0,0 0 1 0 0,0-1-1 0 0,1 1 1 0 0,-1 0-1 0 0,0 0 1 0 0,0-1-1 0 0,1 1 0 0 0,-1 0 1 0 0,0 0-1 0 0,1 0 1 0 0,-1-1-1 0 0,0 1 1 0 0,1 0-1 0 0,-1 0 0 0 0,0 0 1 0 0,1 0-1 0 0,-1 0 1 0 0,0 0-1 0 0,1 0 1 0 0,-1 0-1 0 0,0 0 1 0 0,1 0-1 0 0,-1 0 0 0 0,0 0 1 0 0,1 0-1 0 0,-1 0 1 0 0,0 0-1 0 0,1 0 1 0 0,-1 0-1 0 0,0 0 0 0 0,1 0 1 0 0,-1 1-1 0 0,0-1 1 0 0,1 0-1 0 0,-1 0-4 0 0,18 5 165 0 0,3 5-60 0 0,-1 1 1 0 0,-1 2-1 0 0,11 7-105 0 0,4 4 58 0 0,7 8 90 0 0,-33-25-40 0 0,1 0-1 0 0,-1 0 1 0 0,1-1 0 0 0,1 0 0 0 0,-1 0-1 0 0,1-1 1 0 0,0 0 0 0 0,0-1-1 0 0,3 1-107 0 0,-12-7 77 0 0,0-1 0 0 0,-1 1 0 0 0,1-1-1 0 0,-1 1 1 0 0,1 0 0 0 0,-1-1 0 0 0,0 1-1 0 0,0-1 1 0 0,0 1 0 0 0,-1-1 0 0 0,1 1-1 0 0,0-1 1 0 0,-1 0-77 0 0,-5-15 53 0 0,-1 1 0 0 0,-1 0-1 0 0,0 0 1 0 0,-1 1 0 0 0,-1 0 0 0 0,0 0-1 0 0,-5-4-52 0 0,-11-17 34 0 0,5 4-341 0 0,9 17-374 0 0,1 0-1 0 0,1-1 1 0 0,1 0-1 0 0,0-1 1 0 0,1 0 0 0 0,1 0-1 0 0,-3-13 682 0 0,9 25-3191 0 0,-1 5-1886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100 720 5827 0 0,'-6'-14'9130'0'0,"-7"-10"-7186"0"0,-14-27-1917 0 0,16 26 34 0 0,2-1 1 0 0,0 0 0 0 0,2-1 0 0 0,1 0-1 0 0,1 0 1 0 0,2 0 0 0 0,-1-21-62 0 0,24 54 291 0 0,-5 6-131 0 0,-2 0 1 0 0,0 1 0 0 0,0 0 0 0 0,-1 1-1 0 0,4 8-160 0 0,11 10 58 0 0,71 101-543 0 0,-88-125-229 0 0,0 0-1057 0 0,-8-3-2694 0 0,-2-3 143 0 0</inkml:trace>
  <inkml:trace contextRef="#ctx0" brushRef="#br0" timeOffset="331.16">100 720 8772 0 0</inkml:trace>
  <inkml:trace contextRef="#ctx0" brushRef="#br0" timeOffset="332.16">100 720 8772 0 0,'-60'-24'560'0'0,"60"18"849"0"0,0-10-529 0 0,9-2-496 0 0,7-2-159 0 0,1 0-145 0 0,3 0-48 0 0,-2 0-32 0 0,0 0-16 0 0,-2 0-657 0 0,-3 4-1312 0 0,-2 2-1360 0 0</inkml:trace>
  <inkml:trace contextRef="#ctx0" brushRef="#br0" timeOffset="666.881">185 289 8676 0 0,'2'19'3452'0'0,"4"-10"-3031"0"0,0-1 0 0 0,0 1 0 0 0,1-1 0 0 0,5 5-421 0 0,18 23 1315 0 0,-7 0-79 0 0,-2 2 1 0 0,2 6-1237 0 0,-3-5 468 0 0,1-1 0 0 0,4 1-468 0 0,-24-38 25 0 0,-1 0-1 0 0,1 0 1 0 0,-1 0-1 0 0,1 0 1 0 0,-1-1-1 0 0,1 1 1 0 0,0 0-1 0 0,-1-1 1 0 0,1 1-1 0 0,0 0 0 0 0,0-1 1 0 0,-1 1-1 0 0,1-1 1 0 0,0 1-1 0 0,0-1 1 0 0,0 1-1 0 0,0-1 1 0 0,0 0-1 0 0,0 0 0 0 0,0 1 1 0 0,0-1-25 0 0,0 0 19 0 0,0 0 0 0 0,0-1 0 0 0,-1 1 0 0 0,1 0 0 0 0,0-1 0 0 0,0 1 0 0 0,-1 0 0 0 0,1-1 0 0 0,0 1 0 0 0,-1-1 0 0 0,1 1 0 0 0,-1-1 0 0 0,1 1 1 0 0,0-1-1 0 0,-1 0 0 0 0,1 1 0 0 0,-1-1 0 0 0,1 0 0 0 0,-1 1 0 0 0,1-2-19 0 0,3-6 89 0 0,-1-1 1 0 0,1 1-1 0 0,-2-1 1 0 0,3-7-90 0 0,0-3-23 0 0,-1 9-316 0 0,1 0-1 0 0,0 0 1 0 0,1 1-1 0 0,0-1 1 0 0,1 0 339 0 0,22-25-6053 0 0,-20 25 2009 0 0</inkml:trace>
  <inkml:trace contextRef="#ctx0" brushRef="#br0" timeOffset="993.424">477 273 8676 0 0,'-3'0'1281'0'0,"3"0"-33"0"0,0 0-351 0 0,0 6-273 0 0,5 10 304 0 0,6 8 145 0 0,2 5 63 0 0,1 1-415 0 0,1-4-273 0 0,3 0-240 0 0,-5-6-144 0 0,3-2-48 0 0,0-6-32 0 0,-3-4-544 0 0,0-6-577 0 0,-8-2-944 0 0,-5 0-400 0 0,0 0-2705 0 0</inkml:trace>
  <inkml:trace contextRef="#ctx0" brushRef="#br0" timeOffset="1526.8119">359 289 9252 0 0,'-1'-14'717'0'0,"2"0"0"0"0,-1 0 0 0 0,2 0 1 0 0,0 0-1 0 0,2-4-717 0 0,-3 14 49 0 0,0-1 0 0 0,1 1 0 0 0,0 0 0 0 0,0 0 0 0 0,0 0 0 0 0,0 0 0 0 0,1 0 0 0 0,-1 1 0 0 0,1-1 0 0 0,0 1 0 0 0,0-1 1 0 0,0 1-1 0 0,1 0 0 0 0,-1 0 0 0 0,1 0 0 0 0,-1 1 0 0 0,1-1 0 0 0,3 0-49 0 0,-5 2 82 0 0,0-1 0 0 0,0 1 0 0 0,0 0 0 0 0,0 0-1 0 0,0 1 1 0 0,0-1 0 0 0,0 0 0 0 0,1 1 0 0 0,-1-1 0 0 0,0 1 0 0 0,0 0 0 0 0,1 0 0 0 0,-1 0-1 0 0,0 0 1 0 0,0 0 0 0 0,1 0 0 0 0,-1 1 0 0 0,0-1 0 0 0,0 1 0 0 0,0-1 0 0 0,1 1 0 0 0,-1 0-1 0 0,0 0 1 0 0,0 0 0 0 0,1 1-82 0 0,-1 0 65 0 0,0 0-1 0 0,0 0 1 0 0,-1 0-1 0 0,1 0 1 0 0,0 0-1 0 0,-1 1 1 0 0,0-1-1 0 0,1 1 1 0 0,-1-1-1 0 0,0 1 1 0 0,0 0-1 0 0,0-1 1 0 0,-1 1-1 0 0,1 0 1 0 0,-1 0-1 0 0,1 0 1 0 0,-1-1-1 0 0,0 1 1 0 0,0 0-1 0 0,0 0-64 0 0,0 14 170 0 0,0 2 106 0 0,0 0-1 0 0,-1 0 1 0 0,-1 0-1 0 0,-1-1 1 0 0,-2 9-276 0 0,5-26 69 0 0,0-1-50 0 0,9 2-26 0 0,1-1 1 0 0,0 0-1 0 0,0-1 0 0 0,0-1 1 0 0,0 1-1 0 0,0-1 1 0 0,5-2 6 0 0,34-2-15 0 0,-45 5 20 0 0,-1 0 0 0 0,1 0 1 0 0,0 0-1 0 0,-1 0 1 0 0,1 1-1 0 0,-1-1 1 0 0,1 1-1 0 0,-1 0 1 0 0,1 0-1 0 0,-1 0 1 0 0,2 1-6 0 0,-3 0 4 0 0,-1-1 0 0 0,0 1 0 0 0,1-1 0 0 0,-1 1 0 0 0,0 0 0 0 0,0-1 0 0 0,0 1 0 0 0,0 0 0 0 0,0 0 0 0 0,-1 0 0 0 0,1 0 0 0 0,-1 0 0 0 0,1-1 0 0 0,-1 1 0 0 0,1 0 0 0 0,-1 0 0 0 0,0 0 0 0 0,0 0 0 0 0,0 0 0 0 0,0 0 0 0 0,-1 2-4 0 0,1 2 6 0 0,1-1 21 0 0,-1 0-1 0 0,0 0 0 0 0,0-1 1 0 0,0 1-1 0 0,0 0 0 0 0,-1 0 1 0 0,0-1-1 0 0,0 1 0 0 0,0 0 1 0 0,0-1-1 0 0,-1 1 0 0 0,0-1 1 0 0,0 1-1 0 0,0-1 0 0 0,0 0 1 0 0,-1 0-1 0 0,0 0 0 0 0,1 0 1 0 0,-1 0-1 0 0,-3 2-26 0 0,-8 9-8 0 0,-26 25 215 0 0,37-37-303 0 0,-1 0 1 0 0,1-1 0 0 0,-1 1 0 0 0,1-1 0 0 0,-1 0 0 0 0,0 0 0 0 0,0 0 0 0 0,0 0 0 0 0,0 0 0 0 0,-3 0 95 0 0,6-2-367 0 0,1 0 244 0 0,-1 0 0 0 0,1 0 0 0 0,0 0 0 0 0,0 0-1 0 0,0 0 1 0 0,-1 1 0 0 0,1-1 0 0 0,0 0-1 0 0,0 0 1 0 0,-1 0 0 0 0,1 0 0 0 0,0 0 0 0 0,0 0-1 0 0,0 0 1 0 0,-1 0 0 0 0,1 0 0 0 0,0 0-1 0 0,0 0 1 0 0,-1 0 0 0 0,1-1 0 0 0,0 1 0 0 0,0 0-1 0 0,0 0 1 0 0,-1 0 0 0 0,1 0 0 0 0,0 0-1 0 0,0 0 1 0 0,0 0 0 0 0,-1-1 0 0 0,1 1 0 0 0,0 0-1 0 0,0 0 1 0 0,0 0 0 0 0,0 0 0 0 0,0-1-1 0 0,-1 1 1 0 0,1 0 0 0 0,0 0 0 0 0,0 0 0 0 0,0-1-1 0 0,0 1 1 0 0,0 0 0 0 0,0 0 0 0 0,0-1-1 0 0,0 1 1 0 0,0 0 0 0 0,0 0 0 0 0,0 0 0 0 0,0-1-1 0 0,0 1 1 0 0,0 0 0 0 0,0 0 0 0 0,0-1-1 0 0,0 1 1 0 0,0 0 0 0 0,0 0 0 0 0,0 0 123 0 0,0-16-5645 0 0</inkml:trace>
  <inkml:trace contextRef="#ctx0" brushRef="#br0" timeOffset="2017.13">851 414 9909 0 0,'0'0'1571'0'0,"-2"-1"-1445"0"0,1 1 0 0 0,0 0 0 0 0,-1 0 0 0 0,1-1 0 0 0,0 1 1 0 0,0-1-1 0 0,0 1 0 0 0,-1-1 0 0 0,1 0 0 0 0,0 1 0 0 0,0-1 0 0 0,0 0 0 0 0,0 0 0 0 0,0 0 0 0 0,0 0-126 0 0,-26-33 691 0 0,3 0 0 0 0,1-1 0 0 0,1-2 0 0 0,2 0 0 0 0,2-1 0 0 0,-7-23-691 0 0,19 48-1 0 0,1-1-1 0 0,1 0 1 0 0,1 0-1 0 0,0 0 1 0 0,0 0-1 0 0,1-1 1 0 0,1-14 1 0 0,1 29-38 0 0,2 0 52 0 0,1 1 0 0 0,0-1 0 0 0,-1 1 0 0 0,1 0 0 0 0,0 0 0 0 0,-1 0 0 0 0,1 0 0 0 0,-1 0 0 0 0,1 0 0 0 0,-1 1-1 0 0,0-1 1 0 0,0 1 0 0 0,1 0 0 0 0,-1-1 0 0 0,1 3-14 0 0,31 35 237 0 0,-22-24-162 0 0,10 11-15 0 0,-10-10-130 0 0,1-1 1 0 0,0 0-1 0 0,2-1 1 0 0,-1 0-1 0 0,2-1 0 0 0,0-1 1 0 0,6 3 69 0 0,-14-10-598 0 0,28 19-2860 0 0,-35-23 3058 0 0,0 0-1 0 0,0 1 0 0 0,0-1 0 0 0,0 0 1 0 0,0 1-1 0 0,0-1 0 0 0,0 1 0 0 0,-1-1 1 0 0,1 1-1 0 0,0 0 0 0 0,-1-1 0 0 0,0 1 1 0 0,1-1-1 0 0,-1 2 401 0 0,1 9-4423 0 0</inkml:trace>
  <inkml:trace contextRef="#ctx0" brushRef="#br0" timeOffset="2360.404">851 414 8356 0 0</inkml:trace>
  <inkml:trace contextRef="#ctx0" brushRef="#br0" timeOffset="2361.404">851 414 8356 0 0,'-143'-89'1825'0'0,"143"89"-609"0"0,0-8-383 0 0,0-2 63 0 0,0-2 80 0 0,5-2-143 0 0,6-2-129 0 0,6-4-352 0 0,6 2-272 0 0,1-4-64 0 0,1-2-144 0 0,-1 6-1472 0 0,-6-2-1106 0 0,-2 4-6418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1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33 695 5266 0 0,'0'0'151'0'0,"0"0"0"0"0,-1 0 0 0 0,1 0 0 0 0,0 0 0 0 0,-1 0 0 0 0,1 0 1 0 0,0 0-1 0 0,-1 0 0 0 0,1 0 0 0 0,0 1 0 0 0,0-1 0 0 0,-1 0 0 0 0,1 0 0 0 0,0 0 0 0 0,0 0 0 0 0,-1 0 0 0 0,1 0 0 0 0,0 1 0 0 0,0-1 0 0 0,-1 0 0 0 0,1 0 0 0 0,0 0 0 0 0,0 1 0 0 0,-1-1 0 0 0,1 0 0 0 0,0 0 0 0 0,0 1 0 0 0,0-1 0 0 0,0 0 0 0 0,0 0 0 0 0,-1 1 0 0 0,1-1 0 0 0,0 0 0 0 0,0 0 0 0 0,0 1 0 0 0,0-1 0 0 0,0 0 0 0 0,0 1 0 0 0,0-1 0 0 0,0 0 0 0 0,0 1 0 0 0,0-1 0 0 0,0 0 0 0 0,0 1-151 0 0,8 19 2351 0 0,26 29-2440 0 0,-25-36 979 0 0,-3-4-966 0 0,31 42 1612 0 0,20 22-1536 0 0,-4-19-989 0 0,-38-42-757 0 0,0 0-1 0 0,1-1 1 0 0,1 0 1746 0 0,-9-6-5093 0 0</inkml:trace>
  <inkml:trace contextRef="#ctx0" brushRef="#br0" timeOffset="396.625">18 1000 6899 0 0,'-3'-4'293'0'0,"1"0"0"0"0,0 0 0 0 0,0 0 0 0 0,0 0 0 0 0,1 0 0 0 0,0-1-1 0 0,0 1 1 0 0,0 0 0 0 0,0-1 0 0 0,0 1 0 0 0,1-1 0 0 0,0-1-293 0 0,2-62 1633 0 0,0 43-1170 0 0,-2 20-434 0 0,0 0 1 0 0,1-1-1 0 0,0 1 1 0 0,1 0 0 0 0,-1 0-1 0 0,1 0 1 0 0,0 0-1 0 0,0 1 1 0 0,0-1-1 0 0,1 0 1 0 0,-1 1-1 0 0,1 0 1 0 0,0-1 0 0 0,1 1-1 0 0,-1 0 1 0 0,1 1-1 0 0,-1-1 1 0 0,1 1-1 0 0,0-1 1 0 0,1 1-1 0 0,-1 0 1 0 0,1 1 0 0 0,-1-1-1 0 0,1 1 1 0 0,0 0-1 0 0,0 0-29 0 0,6-2 78 0 0,-1 0 0 0 0,0 1 0 0 0,1 1-1 0 0,0 0 1 0 0,-1 0 0 0 0,1 1 0 0 0,0 1 0 0 0,0 0-1 0 0,0 0 1 0 0,0 1 0 0 0,-1 0 0 0 0,4 1-78 0 0,-9 0 61 0 0,0-1 0 0 0,0 1 0 0 0,0 0 0 0 0,0 1 0 0 0,-1-1 0 0 0,1 1 0 0 0,-1 0 0 0 0,0 0 0 0 0,1 0 0 0 0,-1 1 0 0 0,-1-1 0 0 0,1 1 0 0 0,0 0 0 0 0,-1 0 0 0 0,0 0 0 0 0,0 1 0 0 0,0-1 0 0 0,-1 1 0 0 0,1 0 0 0 0,-1-1 0 0 0,0 1 0 0 0,0 0 0 0 0,-1 0 0 0 0,0 0 0 0 0,0 1 0 0 0,0 0-61 0 0,1 3 63 0 0,0 0-1 0 0,-1 0 1 0 0,-1 0 0 0 0,0 0 0 0 0,0 0 0 0 0,0 0-1 0 0,-1 0 1 0 0,-1 0 0 0 0,1 0 0 0 0,-2 0 0 0 0,1 0-1 0 0,-1 0 1 0 0,0-1 0 0 0,-4 8-63 0 0,-12 13-48 0 0,0 0 0 0 0,-2 0 0 0 0,-2-2 48 0 0,22-25-323 0 0,-6 5 30 0 0,2-6-3744 0 0,4-1-400 0 0</inkml:trace>
  <inkml:trace contextRef="#ctx0" brushRef="#br0" timeOffset="865.974">463 898 8628 0 0,'0'0'1915'0'0,"0"0"-925"0"0,-11-9 53 0 0,-26-44-197 0 0,3-2 0 0 0,3-2 0 0 0,-2-8-846 0 0,26 52 3 0 0,0-1 1 0 0,1 0-1 0 0,1-1 1 0 0,0 0-1 0 0,1 1 1 0 0,1-1-1 0 0,0 0 1 0 0,1-1 0 0 0,1-2-4 0 0,1 17-64 0 0,27 7 570 0 0,-8 9-4 0 0,1 1 0 0 0,15 16-502 0 0,24 21 269 0 0,21 11-419 0 0,-47-36-3579 0 0,-27-22 511 0 0,-5-2-1840 0 0</inkml:trace>
  <inkml:trace contextRef="#ctx0" brushRef="#br0" timeOffset="1199.937">463 898 8836 0 0</inkml:trace>
  <inkml:trace contextRef="#ctx0" brushRef="#br0" timeOffset="1200.937">463 898 8836 0 0,'-83'-110'592'0'0,"83"110"801"0"0,0-9-609 0 0,5-9-560 0 0,10-2-192 0 0,3-2 16 0 0,0 0-32 0 0,0 0-96 0 0,-3 0-464 0 0,1 0-624 0 0,-5 4-385 0 0,-2 2-592 0 0,0 4-2001 0 0</inkml:trace>
  <inkml:trace contextRef="#ctx0" brushRef="#br0" timeOffset="1718.227">498 435 8228 0 0,'0'0'2006'0'0,"0"8"-5"0"0,1-5-1853 0 0,-1 1 1 0 0,1 0-1 0 0,0-1 1 0 0,0 1-1 0 0,0 0 1 0 0,1-1-1 0 0,-1 1 1 0 0,1-1-1 0 0,0 0 1 0 0,0 1-1 0 0,0-1 1 0 0,0 0-1 0 0,2 1-148 0 0,39 43 1228 0 0,-19-22-739 0 0,-2 0-239 0 0,2-2 0 0 0,7 5-250 0 0,-19-17 58 0 0,-11-11-18 0 0,-3-6 173 0 0,-10-13-191 0 0,-1 1 0 0 0,-1 0 0 0 0,-1 1 0 0 0,0 1 0 0 0,-1 0 0 0 0,-4-2-22 0 0,-24-25-1 0 0,29 30-11 0 0,12 11 13 0 0,0 0-1 0 0,0-1 1 0 0,0 1-1 0 0,0-1 1 0 0,1 0-1 0 0,-1 0 1 0 0,1 0-1 0 0,-1 0 1 0 0,1 0-1 0 0,0 0 1 0 0,0 0-1 0 0,0-1 0 0 0,2 3-45 0 0,0 1-11 0 0,6 0 72 0 0,-1 1-1 0 0,1 0 1 0 0,-1 0 0 0 0,0 0-1 0 0,0 1 1 0 0,1-1 0 0 0,-1 1-1 0 0,0 0 1 0 0,-1 1 0 0 0,1-1-1 0 0,0 2-15 0 0,54 38 254 0 0,-4-3-82 0 0,-50-36-163 0 0,1 0 1 0 0,0-1 0 0 0,1 1-1 0 0,-1-1 1 0 0,0-1 0 0 0,1 1 0 0 0,-1-1-1 0 0,1 0 1 0 0,-1 0 0 0 0,1-1-1 0 0,2 0-9 0 0,-8-3 43 0 0,-1 1 0 0 0,1-1 0 0 0,0 0 0 0 0,-1 0 0 0 0,0 0 0 0 0,0 0 0 0 0,0 1 0 0 0,0-1 0 0 0,0-3-43 0 0,-1 3 56 0 0,1-3-29 0 0,-1 0 0 0 0,0 0 0 0 0,0 0 0 0 0,0 0-1 0 0,-1 0 1 0 0,0 0 0 0 0,0 0 0 0 0,-1 0 0 0 0,1 1 0 0 0,-1-1-1 0 0,-1 1 1 0 0,-1-4-27 0 0,-10-10-3 0 0,0 1 1 0 0,-13-13 2 0 0,-6-5-114 0 0,8 1-1176 0 0,16 19-3113 0 0,10 16 70 0 0,0 0-3404 0 0</inkml:trace>
  <inkml:trace contextRef="#ctx0" brushRef="#br0" timeOffset="2083.327">670 246 8804 0 0,'3'1'337'0'0,"-1"-1"-1"0"0,1 1 0 0 0,-1 0 1 0 0,1-1-1 0 0,0 1 1 0 0,-1 0-1 0 0,1 0 1 0 0,-1 1-1 0 0,0-1 1 0 0,1 0-1 0 0,-1 1 1 0 0,0 0-1 0 0,0-1 1 0 0,1 2-337 0 0,32 33 1413 0 0,-18-17-350 0 0,31 36 339 0 0,-37-41-1409 0 0,0-1 0 0 0,0-1 0 0 0,1 1 0 0 0,0-2 0 0 0,1 0 0 0 0,1 0 0 0 0,7 4 7 0 0,8-7-2079 0 0,-14-9-608 0 0,-14 0 2455 0 0,-1 1-1 0 0,0 0 0 0 0,1 0 0 0 0,-1 0 0 0 0,1-1 0 0 0,-1 1 0 0 0,0 0 0 0 0,1 0 0 0 0,-1-1 0 0 0,0 1 1 0 0,1 0-1 0 0,-1-1 0 0 0,0 1 0 0 0,1 0 0 0 0,-1-1 0 0 0,0 1 0 0 0,0 0 0 0 0,0-1 0 0 0,1 1 0 0 0,-1-1 1 0 0,0 1-1 0 0,0-1 0 0 0,0 1 0 0 0,0 0 0 0 0,0-1 0 0 0,0 1 233 0 0,1-15-6523 0 0</inkml:trace>
  <inkml:trace contextRef="#ctx0" brushRef="#br0" timeOffset="2414.053">806 136 10389 0 0,'0'0'1070'0'0,"2"8"317"0"0,16 21 64 0 0,7 9 222 0 0,0-1 0 0 0,14 14-1673 0 0,-30-42 62 0 0,-1 1-1 0 0,1-1 1 0 0,1-1 0 0 0,-1 1-1 0 0,2-2 1 0 0,-1 1-1 0 0,1-2 1 0 0,0 1-1 0 0,0-1 1 0 0,12 4-62 0 0,-21-9-1 0 0,0-1-1 0 0,0 1 1 0 0,0-1 0 0 0,0 1-1 0 0,0-1 1 0 0,0 1 0 0 0,0-1-1 0 0,0 0 1 0 0,0 0 0 0 0,1 0 0 0 0,-1-1-1 0 0,0 1 1 0 0,0 0 1 0 0,-1-1 9 0 0,0 1 0 0 0,0 0 0 0 0,0-1 0 0 0,0 1 0 0 0,0-1 0 0 0,0 1 0 0 0,-1-1 0 0 0,1 0 0 0 0,0 1 0 0 0,0-1-1 0 0,-1 0 1 0 0,1 1 0 0 0,-1-1 0 0 0,1 0 0 0 0,0 0 0 0 0,-1 0 0 0 0,1 1 0 0 0,-1-1 0 0 0,1-1-9 0 0,0-4-36 0 0,0 0 0 0 0,0 1 0 0 0,0-1 0 0 0,-1 0 0 0 0,1 0 0 0 0,-1 0 0 0 0,-1 0 0 0 0,1 0 36 0 0,-1-14-665 0 0,1 16 291 0 0,1 0 1 0 0,-1 0 0 0 0,0 0-1 0 0,-1 0 1 0 0,1 0 0 0 0,-1 0-1 0 0,0 0 1 0 0,0 0-1 0 0,0 0 1 0 0,0 1 0 0 0,-1-1-1 0 0,1 0 1 0 0,-1 0 0 0 0,0 1-1 0 0,0 0 1 0 0,-1-1 0 0 0,1 1-1 0 0,-2-2 374 0 0,-18-14-4415 0 0</inkml:trace>
  <inkml:trace contextRef="#ctx0" brushRef="#br0" timeOffset="2747.978">763 182 9236 0 0,'-2'-8'1185'0'0,"2"0"255"0"0,0-4-719 0 0,0 0-337 0 0,2-4-128 0 0,9 0-192 0 0,5 2-16 0 0,-3 2-64 0 0,3 0 48 0 0,-3 0-48 0 0,-4 6-304 0 0,0 2-400 0 0,0 4-801 0 0,-4 0-544 0 0,-5 0-352 0 0,0 14-817 0 0</inkml:trace>
  <inkml:trace contextRef="#ctx0" brushRef="#br0" timeOffset="2748.978">763 182 7011 0 0</inkml:trace>
  <inkml:trace contextRef="#ctx0" brushRef="#br0" timeOffset="3078.639">763 182 7011 0 0,'76'135'2017'0'0,"-76"-135"-816"0"0,0 0-561 0 0,0 0-112 0 0,0 0 225 0 0,0-6-305 0 0,11-10-224 0 0,-4-2-176 0 0,4 0-16 0 0,-2-5-48 0 0,0 1-656 0 0,-3 2-1169 0 0,1-2-1025 0 0,-2 4-1504 0 0</inkml:trace>
  <inkml:trace contextRef="#ctx0" brushRef="#br0" timeOffset="3412.471">904 0 7619 0 0,'0'0'1647'0'0,"0"0"-180"0"0,0 0-469 0 0,0 0-222 0 0,8 11 934 0 0,8 8-847 0 0,48 56 3965 0 0,44 68-4828 0 0,-108-142 14 0 0,0 0 0 0 0,1-1 0 0 0,-1 1 0 0 0,0 0 0 0 0,1 0 0 0 0,-1 0 0 0 0,1-1 0 0 0,0 1 0 0 0,-1 0 0 0 0,1 0 0 0 0,-1-1 0 0 0,1 1 0 0 0,0-1 0 0 0,0 1 0 0 0,-1 0 0 0 0,1-1 0 0 0,0 0 0 0 0,0 1 0 0 0,0-1 0 0 0,0 1 0 0 0,-1-1 0 0 0,1 0 0 0 0,0 0 0 0 0,0 1 0 0 0,0-1 0 0 0,0 0 0 0 0,0 0 0 0 0,0 0 0 0 0,0 0 0 0 0,0 0 0 0 0,0 0 0 0 0,0 0 0 0 0,0-1 0 0 0,-1 1 0 0 0,1 0 0 0 0,0 0 0 0 0,0-1 0 0 0,0 1 0 0 0,0 0 0 0 0,0-1 0 0 0,-1 1 0 0 0,1-1 0 0 0,0 1-1 0 0,0-1 1 0 0,-1 0 0 0 0,1 1 0 0 0,0-1 0 0 0,-1 0 0 0 0,1 1 0 0 0,-1-1 0 0 0,1 0 0 0 0,-1 0 0 0 0,1 0-14 0 0,4-7 114 0 0,0 1 0 0 0,-1-2 0 0 0,1 1 0 0 0,-2 0 0 0 0,1-3-114 0 0,0 1 4 0 0,3-6-313 0 0,-1 2 430 0 0,0 1 0 0 0,1-1 0 0 0,0 1 1 0 0,6-6-122 0 0,-10 15-320 0 0,0 1 1 0 0,0 0 0 0 0,0-1-1 0 0,0 1 1 0 0,0 1-1 0 0,1-1 1 0 0,2-2 319 0 0,-3 4-605 0 0,0-1-1 0 0,0 1 1 0 0,0 0 0 0 0,0 0-1 0 0,0 0 1 0 0,0 0 0 0 0,0 0-1 0 0,0 1 1 0 0,0 0 0 0 0,0-1-1 0 0,2 1 606 0 0,7 0-5813 0 0</inkml:trace>
  <inkml:trace contextRef="#ctx0" brushRef="#br0" timeOffset="4632.4129">1026 896 9428 0 0,'-13'0'1190'0'0,"-72"-2"3618"0"0,69 1-4463 0 0,0-1 0 0 0,1 0 0 0 0,-1-1 0 0 0,0-1 0 0 0,1-1 0 0 0,-13-5-345 0 0,9 2 147 0 0,-1-2 0 0 0,1 0 1 0 0,-10-8-148 0 0,21 12 34 0 0,0 0 0 0 0,0 0 0 0 0,1 0 0 0 0,0-1 0 0 0,0-1 1 0 0,1 1-1 0 0,0-1 0 0 0,-5-7-34 0 0,9 12-5 0 0,1-1 0 0 0,0 1 0 0 0,0 0 0 0 0,0 0 1 0 0,0-1-1 0 0,1 1 0 0 0,-1-1 0 0 0,1 1 0 0 0,0 0 0 0 0,0-1 0 0 0,0-2 5 0 0,0 0-15 0 0,0 5 12 0 0,1 1 0 0 0,-1 0 0 0 0,0-1 0 0 0,1 1 0 0 0,-1 0 0 0 0,1-1 0 0 0,-1 1 1 0 0,0 0-1 0 0,1-1 0 0 0,-1 1 0 0 0,1 0 0 0 0,-1 0 0 0 0,1 0 0 0 0,-1 0 0 0 0,0-1 0 0 0,1 1 1 0 0,-1 0-1 0 0,1 0 0 0 0,-1 0 0 0 0,1 0 0 0 0,-1 0 0 0 0,1 0 0 0 0,-1 0 0 0 0,1 0 0 0 0,-1 0 1 0 0,1 0-1 0 0,-1 1 0 0 0,1-1 0 0 0,-1 0 0 0 0,1 0 0 0 0,-1 0 0 0 0,1 0 0 0 0,-1 1 0 0 0,0-1 1 0 0,1 0 2 0 0,20 9 77 0 0,-14-1-54 0 0,-1-1 1 0 0,1 1-1 0 0,-1 1 1 0 0,-1-1 0 0 0,1 1-1 0 0,-1 0 1 0 0,-1 0-1 0 0,1 1-23 0 0,31 85 165 0 0,-20-49-51 0 0,-7-20 1 0 0,-7-17-67 0 0,1 1 0 0 0,0-1 0 0 0,1 0 1 0 0,0 0-1 0 0,0-1 0 0 0,1 1 0 0 0,0-1 1 0 0,1 0-1 0 0,0 0 0 0 0,1 1-48 0 0,-6-8 10 0 0,0 0-1 0 0,0 0 1 0 0,0 0 0 0 0,0 0-1 0 0,0 0 1 0 0,0 0-1 0 0,0 0 1 0 0,0-1 0 0 0,0 1-1 0 0,1 0 1 0 0,-1-1-1 0 0,0 1 1 0 0,0-1 0 0 0,1 1-1 0 0,-1-1 1 0 0,0 0-1 0 0,1 0 1 0 0,-1 1 0 0 0,0-1-1 0 0,1 0 1 0 0,-1 0-1 0 0,1 0 1 0 0,-1 0 0 0 0,0 0-1 0 0,1-1 1 0 0,-1 1-1 0 0,0 0 1 0 0,1-1 0 0 0,-1 1-1 0 0,0-1 1 0 0,0 1-1 0 0,1-1 1 0 0,-1 0-1 0 0,0 1 1 0 0,0-1 0 0 0,0 0-1 0 0,0 0 1 0 0,0 0-1 0 0,0 0 1 0 0,0 0 0 0 0,0 0-1 0 0,0 0 1 0 0,0 0-1 0 0,-1 0 1 0 0,1 0 0 0 0,0-1-1 0 0,-1 1 1 0 0,1 0-1 0 0,-1 0 1 0 0,1-1 0 0 0,-1 1-10 0 0,5-12 73 0 0,-2 0 0 0 0,1 1 0 0 0,-1-2 0 0 0,-1 1 0 0 0,0-3-73 0 0,1-3-9 0 0,4-26-39 0 0,4-15-1013 0 0,1 20-3678 0 0,-11 33-7 0 0,-1 6-4544 0 0</inkml:trace>
  <inkml:trace contextRef="#ctx0" brushRef="#br0" timeOffset="5461.952">565 1497 9716 0 0,'0'0'1153'0'0,"0"0"208"0"0,11 0-401 0 0,9 2 97 0 0,5 12-49 0 0,-3 4-304 0 0,0 2-288 0 0,1-2-319 0 0,-3 0-33 0 0,0-2-48 0 0,-5-2-64 0 0,1-4-529 0 0,-3-4-815 0 0,-6 0-193 0 0,-5-2-640 0 0,-2-2-1505 0 0,0 0-2929 0 0</inkml:trace>
  <inkml:trace contextRef="#ctx0" brushRef="#br0" timeOffset="5805.022">467 1589 9364 0 0,'-4'-2'1793'0'0,"4"-4"-320"0"0,0-6-849 0 0,2-4 545 0 0,14-2-225 0 0,4-6-592 0 0,-3 2-160 0 0,8-4-96 0 0,-3 4-96 0 0,3 0 16 0 0,-1 4-272 0 0,-4 0-960 0 0,0 6-433 0 0,-4 4-896 0 0,-1 8-1521 0 0</inkml:trace>
  <inkml:trace contextRef="#ctx0" brushRef="#br0" timeOffset="6129.956">886 1581 6803 0 0,'-8'-24'7608'0'0,"-20"-30"-6661"0"0,9 17-506 0 0,-3-7-368 0 0,-4-6 73 0 0,-13-43-146 0 0,38 92 0 0 0,24 1 472 0 0,-12 1-333 0 0,-1 0 0 0 0,0 0-1 0 0,0 1 1 0 0,0 0 0 0 0,0 1 0 0 0,0 0-1 0 0,0 1 1 0 0,-1 0 0 0 0,0 0 0 0 0,1 1-1 0 0,-2 0 1 0 0,1 1 0 0 0,0-1-1 0 0,6 8-138 0 0,-1-3-106 0 0,3 4 284 0 0,2-2 1 0 0,-1 0-1 0 0,2 0-178 0 0,-12-8-580 0 0,0-1-1 0 0,1 1 1 0 0,-1-2 0 0 0,1 1-1 0 0,6 0 581 0 0,-10 0-4463 0 0,-5-1 971 0 0</inkml:trace>
  <inkml:trace contextRef="#ctx0" brushRef="#br0" timeOffset="6478.069">886 1581 10693 0 0</inkml:trace>
  <inkml:trace contextRef="#ctx0" brushRef="#br0" timeOffset="6479.069">886 1581 10693 0 0,'-125'-104'1409'0'0,"125"100"-545"0"0,0-10-272 0 0,2-2-240 0 0,14-2-208 0 0,2 0-96 0 0,2-2-32 0 0,0 0-32 0 0,2 2-176 0 0,-4 0-624 0 0,-3-1-737 0 0,-1 3-1824 0 0,-3 0-3859 0 0</inkml:trace>
  <inkml:trace contextRef="#ctx0" brushRef="#br0" timeOffset="7151.522">921 1158 9284 0 0,'1'1'186'0'0,"-1"0"-1"0"0,0 1 0 0 0,0-1 1 0 0,0 0-1 0 0,1 0 0 0 0,-1 0 1 0 0,0 0-1 0 0,1 0 0 0 0,-1 0 1 0 0,1 0-1 0 0,-1 0 0 0 0,1 0 1 0 0,0 0-1 0 0,-1 0 0 0 0,1-1 1 0 0,0 1-1 0 0,0 1-185 0 0,40 29 1395 0 0,-17-13-251 0 0,-1 2 0 0 0,-1 0-1 0 0,2 4-1143 0 0,-24-24 1 0 0,5 5 41 0 0,-1 0 1 0 0,1 0-1 0 0,0 0 0 0 0,0-1 0 0 0,0 1 1 0 0,1-1-1 0 0,-1-1 0 0 0,6 4-42 0 0,-11-7 8 0 0,-1-1-12 0 0,-1 1-1 0 0,1 0 1 0 0,-1 0-1 0 0,1 0 1 0 0,-1-1-1 0 0,1 1 1 0 0,-1-1-1 0 0,1 1 1 0 0,0-1-1 0 0,-1 1 1 0 0,1-1-1 0 0,0 0 0 0 0,0 0 1 0 0,-1 0-1 0 0,1 0 1 0 0,0 0-1 0 0,0 0 1 0 0,-1-1 4 0 0,1 1-10 0 0,-74-68-281 0 0,54 46 151 0 0,-2 2 1 0 0,0 1 0 0 0,-3-1 139 0 0,24 17 352 0 0,10 1-106 0 0,26-1 5 0 0,-24 3-234 0 0,0 0-1 0 0,0 0 0 0 0,0-1 0 0 0,-1 0 1 0 0,8-3-17 0 0,-14 3 5 0 0,-1 0 1 0 0,1 1 0 0 0,-1-1-1 0 0,0 0 1 0 0,0-1 0 0 0,0 1-1 0 0,0 0 1 0 0,0-1-1 0 0,0 1 1 0 0,-1-1 0 0 0,1 1-1 0 0,-1-1 1 0 0,1 0 0 0 0,-1 0-1 0 0,0 1 1 0 0,0-1-1 0 0,0 0 1 0 0,-1 0 0 0 0,1 0-1 0 0,-1-3-5 0 0,2-9 20 0 0,-1-1 0 0 0,-1 1-1 0 0,-1-13-19 0 0,-1-1 2 0 0,2 21 75 0 0,7 22-31 0 0,22 20 393 0 0,1-2 1 0 0,2-2 0 0 0,2 0-1 0 0,35 23-439 0 0,-39-33 349 0 0,-12-13-1819 0 0,-17-7 1146 0 0,-1 0 0 0 0,1 1 0 0 0,0-1 0 0 0,-1 0 0 0 0,1 0 0 0 0,0 0 0 0 0,-1 0 0 0 0,1 0 0 0 0,0 0 0 0 0,-1 0 0 0 0,1-1 0 0 0,0 1 0 0 0,-1 0 0 0 0,1 0 0 0 0,0 0 0 0 0,-1-1 0 0 0,1 1 0 0 0,-1 0 0 0 0,1 0 0 0 0,0-1 324 0 0,-1-1-4909 0 0</inkml:trace>
  <inkml:trace contextRef="#ctx0" brushRef="#br0" timeOffset="7479.279">1197 852 8884 0 0,'0'0'126'0'0,"0"0"1"0"0,0 0-1 0 0,-1 0 0 0 0,1 0 0 0 0,0 0 0 0 0,-1 1 1 0 0,1-1-1 0 0,0 0 0 0 0,-1 0 0 0 0,1 0 1 0 0,0 1-1 0 0,0-1 0 0 0,0 0 0 0 0,-1 0 1 0 0,1 1-1 0 0,0-1 0 0 0,0 0 0 0 0,0 1 0 0 0,-1-1 1 0 0,1 0-1 0 0,0 1 0 0 0,0-1 0 0 0,0 0 1 0 0,0 1-1 0 0,0-1 0 0 0,0 0 0 0 0,0 1 1 0 0,0-1-1 0 0,0 0 0 0 0,0 1 0 0 0,0-1 0 0 0,0 0 1 0 0,0 1-1 0 0,0-1 0 0 0,0 0 0 0 0,0 1 1 0 0,0-1-1 0 0,0 0 0 0 0,0 1 0 0 0,1-1 1 0 0,-1 0-1 0 0,0 0 0 0 0,0 1 0 0 0,0-1 0 0 0,1 0 1 0 0,-1 1-127 0 0,9 17 1383 0 0,9 10-374 0 0,23 34 2046 0 0,16 16-3055 0 0,0-15-1652 0 0,-43-50-124 0 0,0 0 0 0 0,1-2 0 0 0,8 5 1776 0 0,-7-8-2727 0 0,-5-7-2515 0 0,-9-1 1077 0 0</inkml:trace>
  <inkml:trace contextRef="#ctx0" brushRef="#br0" timeOffset="8210.848">1293 810 9124 0 0,'-2'4'6402'0'0,"5"5"-4973"0"0,6 8-1269 0 0,21 22 448 0 0,1-2 1 0 0,14 12-609 0 0,-28-30 44 0 0,-68-65 489 0 0,23 24-554 0 0,2-1 0 0 0,1-2 0 0 0,-19-23 21 0 0,43 48-5 0 0,1 0 0 0 0,0-1 1 0 0,0 1-1 0 0,0 0 0 0 0,0 0 0 0 0,-1 0 0 0 0,1 0 1 0 0,0-1-1 0 0,0 1 0 0 0,0 0 0 0 0,0 0 0 0 0,-1 0 0 0 0,1-1 1 0 0,0 1-1 0 0,0 0 0 0 0,0 0 0 0 0,0 0 0 0 0,0-1 1 0 0,0 1-1 0 0,0 0 0 0 0,0 0 0 0 0,0-1 0 0 0,0 1 1 0 0,0 0-1 0 0,0 0 0 0 0,0-1 0 0 0,0 1 0 0 0,0 0 1 0 0,0 0-1 0 0,0-1 0 0 0,0 1 0 0 0,0 0 0 0 0,0 0 1 0 0,0 0-1 0 0,1-1 0 0 0,-1 1 0 0 0,0 0 0 0 0,0 0 1 0 0,0 0-1 0 0,0-1 0 0 0,0 1 0 0 0,1 0 0 0 0,-1 0 0 0 0,0 0 1 0 0,0 0 4 0 0,14-1 1 0 0,19 9 65 0 0,-6 4 6 0 0,0 1 1 0 0,13 10-73 0 0,-14-8 95 0 0,0-1 1 0 0,17 6-96 0 0,-37-18 4 0 0,0-1-1 0 0,0 1 1 0 0,1-1 0 0 0,-1-1 0 0 0,0 1 0 0 0,1-1-1 0 0,2 0-3 0 0,-9-31 230 0 0,0 25-222 0 0,-1 1 0 0 0,0-1 0 0 0,0 0 0 0 0,-1 0 0 0 0,1 1 0 0 0,-1-1 1 0 0,-1 0-1 0 0,1 1 0 0 0,-1 0 0 0 0,-2-4-8 0 0,-39-54-32 0 0,16 24-313 0 0,-7-22-1463 0 0,17 19-4094 0 0,17 39 1673 0 0,1 2-2425 0 0</inkml:trace>
  <inkml:trace contextRef="#ctx0" brushRef="#br0" timeOffset="8693.952">1627 856 8628 0 0,'0'-2'7802'0'0,"-3"-15"-7384"0"0,-11-21 151 0 0,-1 0 1 0 0,-16-29-570 0 0,9 23-85 0 0,-6-23 85 0 0,19 46-70 0 0,7 18 58 0 0,0-1 1 0 0,0 0 0 0 0,1 0 0 0 0,-1 1 0 0 0,1-1 0 0 0,0 0 0 0 0,0 0 0 0 0,0-1 0 0 0,1 1 0 0 0,0 0-1 0 0,-1-3 12 0 0,22 20 110 0 0,233 178 685 0 0,-239-181-2273 0 0,-11-8-8441 0 0,-19 1 6176 0 0</inkml:trace>
  <inkml:trace contextRef="#ctx0" brushRef="#br0" timeOffset="9031.018">1627 856 8740 0 0</inkml:trace>
  <inkml:trace contextRef="#ctx0" brushRef="#br0" timeOffset="9032.018">1627 856 8740 0 0,'-100'-26'1569'0'0,"100"26"560"0"0,0 0-1393 0 0,0-6-16 0 0,13-14 593 0 0,7-5-561 0 0,7-5-352 0 0,2-2-111 0 0,-2 2-225 0 0,2-4-48 0 0,-5 4-481 0 0,-2 4-1760 0 0,-6 8-1072 0 0,-7 10-6868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9T04:59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1302 10805 0 0,'0'0'720'0'0,"0"0"497"0"0,0 0-1 0 0,18 14 289 0 0,4 4-368 0 0,2 7-225 0 0,1-1-160 0 0,-1 6-271 0 0,5 0-241 0 0,-4 0-160 0 0,1 0-64 0 0,-1-2-64 0 0,-1-4-593 0 0,-1-6-623 0 0,-5-2-641 0 0,-3-4-192 0 0,-8-6-160 0 0,-5 0-1761 0 0</inkml:trace>
  <inkml:trace contextRef="#ctx0" brushRef="#br0" timeOffset="338.95">9 1577 9156 0 0,'-9'0'1809'0'0,"9"-10"-384"0"0,0-2-561 0 0,0-6 385 0 0,3-2-33 0 0,12-6-463 0 0,5-4-193 0 0,0-8-144 0 0,0 4-192 0 0,3-4-112 0 0,-1 3-80 0 0,0 5 0 0 0,0 4-80 0 0,1 6-864 0 0,-3 6-897 0 0,-5 6-608 0 0,-1 2-1361 0 0,-10 6-5042 0 0</inkml:trace>
  <inkml:trace contextRef="#ctx0" brushRef="#br0" timeOffset="671.766">110 1549 10981 0 0,'0'0'1297'0'0,"0"0"-497"0"0,4-12 16 0 0,16-12-47 0 0,-2-4-337 0 0,2 0-224 0 0,2-2 0 0 0,-2-4-80 0 0,0 4-128 0 0,0-1 0 0 0,-2 5-880 0 0,0 6-625 0 0,-7 4-672 0 0,-2 10-2113 0 0</inkml:trace>
  <inkml:trace contextRef="#ctx0" brushRef="#br0" timeOffset="1167.492">277 1236 9444 0 0,'1'13'2700'0'0,"2"-6"-2525"0"0,1 0-1 0 0,0-1 0 0 0,0 0 1 0 0,0 0-1 0 0,1 0 0 0 0,0 0 1 0 0,0-1-1 0 0,0 0 0 0 0,1 0 0 0 0,1 1-174 0 0,20 20 560 0 0,3 6 102 0 0,2-1 0 0 0,8 4-662 0 0,-3-3 178 0 0,-52-31 857 0 0,8-4-1032 0 0,1 0 0 0 0,0-1-1 0 0,0 0 1 0 0,1 0 0 0 0,-1 0 0 0 0,1 0 0 0 0,0-1 0 0 0,0 0 0 0 0,1 0 0 0 0,-1 0 0 0 0,0-2-3 0 0,-8-11 2 0 0,0-1 1 0 0,-8-16-3 0 0,15 25-2 0 0,1-1-1 0 0,0 0 1 0 0,1 0-1 0 0,0 0 1 0 0,1 0 0 0 0,0-1-1 0 0,0 0 1 0 0,2 1-1 0 0,-1-1 1 0 0,1 0-1 0 0,1-1 3 0 0,1 11 3 0 0,-1 1-1 0 0,1 0 0 0 0,-1 0 0 0 0,1 0 0 0 0,-1 0 0 0 0,1 0 0 0 0,0 1 1 0 0,0-1-1 0 0,-1 0 0 0 0,1 0 0 0 0,0 0 0 0 0,0 1 0 0 0,0-1 0 0 0,0 0 1 0 0,0 1-1 0 0,0-1 0 0 0,0 1 0 0 0,0-1 0 0 0,0 1 0 0 0,0-1 0 0 0,0 1 0 0 0,0 0 1 0 0,1 0-1 0 0,-1-1 0 0 0,0 1 0 0 0,0 0 0 0 0,0 0 0 0 0,0 0 0 0 0,1 0 1 0 0,-1 0-1 0 0,0 1 0 0 0,0-1 0 0 0,0 0 0 0 0,0 0 0 0 0,0 1-2 0 0,2-1 15 0 0,-1 0-1 0 0,0 0 1 0 0,0 0-1 0 0,1 1 1 0 0,-1-1-1 0 0,0 1 0 0 0,0-1 1 0 0,0 1-1 0 0,0 0 1 0 0,0 0-1 0 0,0 0 1 0 0,0 0-1 0 0,0 0 1 0 0,0 1-1 0 0,0-1 1 0 0,0 0-1 0 0,-1 1 1 0 0,1 0-1 0 0,0 0-14 0 0,2 8 57 0 0,-1 1 1 0 0,0-1-1 0 0,-1 1 1 0 0,-1 0-1 0 0,0-1 1 0 0,0 1-1 0 0,-1 0 1 0 0,0 0-1 0 0,0-1 1 0 0,-2 2-58 0 0,1 5 135 0 0,1-1-1 0 0,0 1 1 0 0,3 12-135 0 0,-3-28-1 0 0,0-1 0 0 0,1 1 0 0 0,-1 0 0 0 0,0-1 0 0 0,1 1 0 0 0,-1-1-1 0 0,1 1 1 0 0,-1-1 0 0 0,0 1 0 0 0,1-1 0 0 0,0 0 0 0 0,-1 1 0 0 0,1-1 0 0 0,-1 1 0 0 0,1-1 0 0 0,-1 0-1 0 0,1 0 1 0 0,0 1 0 0 0,-1-1 0 0 0,1 0 0 0 0,0 0 0 0 0,-1 0 0 0 0,1 0 0 0 0,0 0 0 0 0,-1 0 0 0 0,1 0 0 0 0,0 0-1 0 0,-1 0 2 0 0,27 0 106 0 0,-18 0-61 0 0,1-1-31 0 0,-1 0 1 0 0,1-1-1 0 0,-1 0 0 0 0,1 0 0 0 0,-1-1 1 0 0,0 0-1 0 0,0-1 0 0 0,2-1-14 0 0,11-5-2347 0 0,-1-2-1 0 0,14-9 2348 0 0,-34 20-188 0 0,2 0-229 0 0,-1-1 0 0 0,0 1 0 0 0,0 0-1 0 0,-1-1 1 0 0,1 0 0 0 0,0 1 0 0 0,0-1 0 0 0,-1 0-1 0 0,1 0 1 0 0,-1 0 0 0 0,0 0 0 0 0,1 0 417 0 0,3-14-3898 0 0</inkml:trace>
  <inkml:trace contextRef="#ctx0" brushRef="#br0" timeOffset="1551.954">464 1084 9812 0 0,'0'0'1436'0'0,"0"0"-473"0"0,6 9 790 0 0,12 10-360 0 0,1 0 0 0 0,0-2 1 0 0,2 0-1 0 0,21 13-1393 0 0,-34-25 76 0 0,-1 0-1 0 0,1 0 1 0 0,0-1 0 0 0,1-1-1 0 0,-1 1 1 0 0,1-1 0 0 0,0-1-1 0 0,-1 1 1 0 0,1-2 0 0 0,0 1 0 0 0,0-1-1 0 0,0-1 1 0 0,1 1 0 0 0,-1-2-1 0 0,0 1 1 0 0,2-1-76 0 0,-10 0 2 0 0,0 1 0 0 0,0-1 0 0 0,0 1-1 0 0,-1-1 1 0 0,1 1 0 0 0,0-1 0 0 0,0 0 0 0 0,-1 1 0 0 0,1-1-1 0 0,-1 0 1 0 0,1 1 0 0 0,0-1 0 0 0,-1 0 0 0 0,1 0 0 0 0,-1 0-1 0 0,0 1 1 0 0,1-1 0 0 0,-1 0 0 0 0,0 0 0 0 0,0 0 0 0 0,1 0-1 0 0,-1 0 1 0 0,0 0 0 0 0,0 0 0 0 0,0 0 0 0 0,0 0 0 0 0,0 0-2 0 0,0-32 20 0 0,0 24-58 0 0,0 3-222 0 0,-1 1 0 0 0,1 0 0 0 0,-1 0 0 0 0,0 0 1 0 0,0 0-1 0 0,-1 0 0 0 0,1 0 0 0 0,-1 0 0 0 0,0 0 0 0 0,0 0 0 0 0,-1 1 0 0 0,0-1 0 0 0,-2-3 260 0 0,2 5-464 0 0,0-1-1 0 0,0 1 1 0 0,0 0 0 0 0,0 0 0 0 0,0 1-1 0 0,-1-1 1 0 0,1 1 0 0 0,-1 0 0 0 0,0 0-1 0 0,1 0 1 0 0,-1 0 0 0 0,0 0-1 0 0,0 1 1 0 0,0 0 0 0 0,-1 0 0 0 0,1 0-1 0 0,-2 0 465 0 0,-19 0-3777 0 0</inkml:trace>
  <inkml:trace contextRef="#ctx0" brushRef="#br0" timeOffset="1868.937">464 1084 10693 0 0</inkml:trace>
  <inkml:trace contextRef="#ctx0" brushRef="#br0" timeOffset="1869.937">464 1084 10693 0 0,'-72'12'880'0'0,"72"-34"177"0"0,0-4-689 0 0,3-4-144 0 0,12 2-96 0 0,-2 2-80 0 0,-1 4-16 0 0,1 8 0 0 0,0 2-16 0 0,-2 6-144 0 0,1 2-576 0 0,-4 4-865 0 0,-3 0-1584 0 0,-3 0-3907 0 0</inkml:trace>
  <inkml:trace contextRef="#ctx0" brushRef="#br0" timeOffset="2204.296">477 1196 9396 0 0,'0'0'1569'0'0,"0"0"-673"0"0,0-16-191 0 0,9-6-305 0 0,4 0-256 0 0,-2-4-128 0 0,5 0 0 0 0,-3 2-208 0 0,-4 2-993 0 0,2 0-2112 0 0,-2 0-5171 0 0</inkml:trace>
  <inkml:trace contextRef="#ctx0" brushRef="#br0" timeOffset="2535.17">608 888 9909 0 0,'11'12'1744'0'0,"5"6"-527"0"0,4 4-609 0 0,0-2-128 0 0,2 6-223 0 0,1-6-81 0 0,-3 2-112 0 0,0-4-64 0 0,-3-2 0 0 0,-1-2-224 0 0,-3-4-465 0 0,-1-4-319 0 0,-8 2-1393 0 0,-4-6-1809 0 0</inkml:trace>
  <inkml:trace contextRef="#ctx0" brushRef="#br0" timeOffset="2869.935">610 1044 8260 0 0,'-1'-12'593'0'0,"-1"0"-1"0"0,1 0 1 0 0,1 0 0 0 0,0 0 0 0 0,1 0-1 0 0,0 1 1 0 0,2-8-593 0 0,-2 16 121 0 0,0 0-1 0 0,0 0 1 0 0,0 1-1 0 0,1-1 1 0 0,-1 0-1 0 0,0 0 1 0 0,1 1 0 0 0,0-1-1 0 0,0 1 1 0 0,0-1-1 0 0,0 1 1 0 0,0 0-1 0 0,0 0 1 0 0,0 0-1 0 0,1 0 1 0 0,-1 0-1 0 0,1 0 1 0 0,0 1 0 0 0,-1-1-1 0 0,1 1 1 0 0,0 0-1 0 0,0 0 1 0 0,0 0-1 0 0,0 0 1 0 0,0 0-1 0 0,0 1 1 0 0,0-1-1 0 0,0 1 1 0 0,0 0 0 0 0,0 0-1 0 0,0 0-120 0 0,6-1 91 0 0,0 1 0 0 0,0 0 0 0 0,0 1 0 0 0,0 0 0 0 0,-1 0 0 0 0,1 1 0 0 0,0 0 0 0 0,-1 0 0 0 0,1 1 0 0 0,-1 0 0 0 0,0 0 0 0 0,0 1 0 0 0,0 1 0 0 0,0-1 0 0 0,-1 1 0 0 0,0 0 0 0 0,0 1 0 0 0,0-1 0 0 0,-1 2 0 0 0,1-1 0 0 0,-1 1 0 0 0,-1-1 0 0 0,0 2 0 0 0,0-1 0 0 0,0 0 0 0 0,2 7-91 0 0,-3-3 120 0 0,0 0 0 0 0,-1 1 0 0 0,-1-1 0 0 0,0 1 0 0 0,-1 0 0 0 0,0 0 0 0 0,0 0-1 0 0,-1 0 1 0 0,-2 6-120 0 0,2 8 101 0 0,-1-18-116 0 0,0-1 0 0 0,-1 0 1 0 0,0 0-1 0 0,0 1 1 0 0,0-2-1 0 0,-1 1 0 0 0,0 0 1 0 0,-1 0-1 0 0,1-1 1 0 0,-1 0-1 0 0,0 0 0 0 0,-1 0 1 0 0,0 0-1 0 0,0-1 1 0 0,0 1-1 0 0,0-1 0 0 0,-1-1 1 0 0,0 1-1 0 0,0-1 0 0 0,0 0 1 0 0,-6 3 14 0 0,-4-2-1884 0 0,16-5 1619 0 0,-1 0-1 0 0,0 0 1 0 0,0 0 0 0 0,1 1 0 0 0,-1-1 0 0 0,0 0 0 0 0,0 0-1 0 0,1 0 1 0 0,-1 0 0 0 0,0 0 0 0 0,1-1 0 0 0,-1 1-1 0 0,0 0 1 0 0,0 0 0 0 0,1 0 0 0 0,-1-1 0 0 0,0 1-1 0 0,1 0 1 0 0,-1-1 0 0 0,0 1 0 0 0,1 0 0 0 0,-1-1 265 0 0,-4-13-3871 0 0</inkml:trace>
  <inkml:trace contextRef="#ctx0" brushRef="#br0" timeOffset="3223.759">902 805 7299 0 0,'0'0'982'0'0,"0"0"437"0"0,1 1-1226 0 0,0-1-1 0 0,-1 0 0 0 0,1 0 0 0 0,0 0 1 0 0,0 1-1 0 0,-1-1 0 0 0,1 0 0 0 0,0 1 0 0 0,0-1 1 0 0,-1 0-1 0 0,1 1 0 0 0,0-1 0 0 0,-1 1 1 0 0,1-1-1 0 0,-1 1 0 0 0,1-1 0 0 0,-1 1 1 0 0,1 0-1 0 0,-1 0-192 0 0,28 37 2633 0 0,-7-7-51 0 0,22 23-2582 0 0,-35-46 96 0 0,0 1 1 0 0,0-1 0 0 0,1-1 0 0 0,0 0 0 0 0,1 0 0 0 0,-1 0-1 0 0,1-1 1 0 0,1 0-97 0 0,-6-5 35 0 0,-1 1-1 0 0,1 0 1 0 0,-1-1-1 0 0,1 0 1 0 0,0 0-1 0 0,-1 0 1 0 0,1-1-1 0 0,0 1 1 0 0,0-1-1 0 0,0-1 1 0 0,-1 1-1 0 0,1 0 1 0 0,0-1-1 0 0,0 0-34 0 0,-5 0 10 0 0,1 0 0 0 0,0 0-1 0 0,-1 0 1 0 0,1 0 0 0 0,-1 0 0 0 0,1 0-1 0 0,-1 0 1 0 0,1 0 0 0 0,-1 0 0 0 0,1 0-1 0 0,-1 0 1 0 0,0 0 0 0 0,0 0 0 0 0,0 0-1 0 0,0 0 1 0 0,0-1 0 0 0,0 1 0 0 0,0 0-1 0 0,0 0-9 0 0,-1-31-15 0 0,1 21-118 0 0,-1 6-136 0 0,1 0 0 0 0,-1 1 0 0 0,0-1 0 0 0,0 0 0 0 0,-1 0-1 0 0,1 0 1 0 0,-1 1 0 0 0,0-1 0 0 0,0 1 0 0 0,-1-1 0 0 0,1 1-1 0 0,-1 0 1 0 0,0 0 0 0 0,0 0 0 0 0,-3-3 269 0 0,2 3-657 0 0,-1-1 1 0 0,0 1 0 0 0,0 0-1 0 0,0 0 1 0 0,0 1-1 0 0,0-1 1 0 0,-1 1-1 0 0,1 1 1 0 0,-1-1 0 0 0,0 1-1 0 0,0 0 1 0 0,-3-1 656 0 0,-18 0-3770 0 0</inkml:trace>
  <inkml:trace contextRef="#ctx0" brushRef="#br0" timeOffset="3224.759">902 805 12005 0 0</inkml:trace>
  <inkml:trace contextRef="#ctx0" brushRef="#br0" timeOffset="3567.324">902 805 12005 0 0,'-109'-26'449'0'0,"109"6"255"0"0,0-2-528 0 0,13-4 32 0 0,5 2 80 0 0,-4 4 16 0 0,1 0 193 0 0,-4 6-177 0 0,3 2-224 0 0,-5 6-64 0 0,2 6-672 0 0,-7 0-993 0 0,1 0-1569 0 0,-3 6-6082 0 0</inkml:trace>
  <inkml:trace contextRef="#ctx0" brushRef="#br0" timeOffset="3568.324">882 896 10421 0 0,'0'0'1056'0'0,"0"0"-175"0"0,0-2-337 0 0,7-16-272 0 0,2 0-240 0 0,2-4 32 0 0,2 2-64 0 0,-2-1-272 0 0,0 3-1153 0 0,1 2-2561 0 0</inkml:trace>
  <inkml:trace contextRef="#ctx0" brushRef="#br0" timeOffset="4206.759">998 615 9732 0 0,'5'11'2572'0'0,"26"25"-229"0"0,1-1 0 0 0,10 6-2343 0 0,-2-2 976 0 0,-25-25-831 0 0,1 0 1 0 0,0-2 0 0 0,9 6-146 0 0,-52-20 659 0 0,18-3-659 0 0,1 0 0 0 0,0 0 0 0 0,0-1 0 0 0,0 0 0 0 0,1 0 0 0 0,0-1 0 0 0,0 0-1 0 0,1 0 1 0 0,-1-2 0 0 0,-52-74 4 0 0,52 73-13 0 0,1 0-1 0 0,0 0 1 0 0,1-1 0 0 0,0 0 0 0 0,0 0-1 0 0,2-1 1 0 0,-1 1 0 0 0,1-1 0 0 0,1 0 0 0 0,0 0-1 0 0,0-11 10 0 0,2 21 2 0 0,1 0-1 0 0,0-1 1 0 0,0 1-1 0 0,-1 0 1 0 0,1 0-1 0 0,0 0 1 0 0,1 0-1 0 0,-1 0 1 0 0,0 0-1 0 0,1 0 1 0 0,-1 0-1 0 0,1 1 1 0 0,-1-1-1 0 0,1 0 0 0 0,0 1 1 0 0,-1 0-1 0 0,1-1 1 0 0,0 1-1 0 0,0 0 1 0 0,0 0-1 0 0,0 0 1 0 0,1 0-1 0 0,-1 0 1 0 0,1 0-2 0 0,4-2 5 0 0,0 1 1 0 0,0-1 0 0 0,-1 2-1 0 0,2-1 1 0 0,-1 1-1 0 0,0 0 1 0 0,3 0-6 0 0,-8 1 13 0 0,-1 0 0 0 0,0 1 0 0 0,0-1 0 0 0,1 1 0 0 0,-1-1 0 0 0,0 1 0 0 0,0 0 0 0 0,0-1 0 0 0,0 1 0 0 0,1 0 0 0 0,-1 0 0 0 0,0 0 0 0 0,0 0 0 0 0,-1-1 0 0 0,1 2 0 0 0,0-1-1 0 0,0 0 1 0 0,0 0 0 0 0,-1 0 0 0 0,1 0 0 0 0,0 0 0 0 0,-1 1 0 0 0,1-1 0 0 0,-1 0 0 0 0,0 0 0 0 0,1 1 0 0 0,-1 0-13 0 0,9 44 116 0 0,-7-34-88 0 0,3 34 73 0 0,-5-36-48 0 0,1-1 0 0 0,0 1-1 0 0,0 0 1 0 0,1-1 0 0 0,0 1 0 0 0,1-1-1 0 0,0 1 1 0 0,1-1 0 0 0,2 6-53 0 0,-4-13 15 0 0,0 0 1 0 0,0 0-1 0 0,0 0 0 0 0,1 0 0 0 0,-1 0 1 0 0,0 0-1 0 0,1-1 0 0 0,-1 1 1 0 0,1-1-1 0 0,0 0 0 0 0,-1 1 1 0 0,1-1-1 0 0,0-1 0 0 0,0 1 1 0 0,0 0-1 0 0,-1-1 0 0 0,1 1 1 0 0,0-1-1 0 0,1 0-15 0 0,63 0 350 0 0,-38-2-370 0 0,-25 2-215 0 0,0 0-1 0 0,-1 0 0 0 0,1-1 0 0 0,0 0 0 0 0,-1 1 0 0 0,1-1 0 0 0,-1-1 0 0 0,1 1 0 0 0,-1 0 0 0 0,1-1 0 0 0,0-1 236 0 0,-2 2-633 0 0,0 0 1 0 0,0 0-1 0 0,-1-1 0 0 0,1 1 0 0 0,0-1 1 0 0,-1 1-1 0 0,1-1 0 0 0,-1 0 0 0 0,0 0 0 0 0,0 1 1 0 0,0-1-1 0 0,1-2 633 0 0,1-6-6363 0 0</inkml:trace>
  <inkml:trace contextRef="#ctx0" brushRef="#br0" timeOffset="4564.52">1143 371 8804 0 0,'23'5'7057'0'0,"1"8"-3696"0"0,25 25-2785 0 0,-6-4-114 0 0,-38-31-535 0 0,-1 0-1 0 0,1 0 1 0 0,0 0 0 0 0,0-1-1 0 0,0 1 1 0 0,0-1 0 0 0,1-1 0 0 0,-1 1-1 0 0,0-1 1 0 0,1 0 0 0 0,-1 0-1 0 0,1 0 1 0 0,0-1 0 0 0,-1 0 0 0 0,1 0-1 0 0,-1 0 1 0 0,1-1 73 0 0,-5 1-169 0 0,0-1 0 0 0,-1 0-1 0 0,1 0 1 0 0,0 1 0 0 0,-1-1 0 0 0,1 0 0 0 0,-1 0-1 0 0,0 0 1 0 0,1 0 0 0 0,-1 1 0 0 0,0-1 0 0 0,1 0 0 0 0,-1 0-1 0 0,0 0 1 0 0,0 0 0 0 0,0 0 0 0 0,0 0 0 0 0,0 0-1 0 0,0 0 1 0 0,0 0 0 0 0,0 0 169 0 0,-1-29-3194 0 0,1 22 1684 0 0,0 6 1066 0 0,0-1 0 0 0,0 1 1 0 0,0-1-1 0 0,0 1 0 0 0,-1-1 0 0 0,1 1 1 0 0,-1 0-1 0 0,0-1 0 0 0,1 1 0 0 0,-1 0 1 0 0,0-1-1 0 0,0 1 0 0 0,-1 0 0 0 0,1 0 1 0 0,0 0 443 0 0,-16-13-4101 0 0</inkml:trace>
  <inkml:trace contextRef="#ctx0" brushRef="#br0" timeOffset="4886.99">1294 303 2161 0 0,'-7'-11'3907'0'0,"5"12"2059"0"0,4 9-1115 0 0,3 1-5873 0 0,13 18 2217 0 0,2-1-1 0 0,1-1 0 0 0,1-1 1 0 0,24 23-1195 0 0,-8-9 462 0 0,-11-10-441 0 0,-14-13-419 0 0,2-1-1 0 0,0 0 1 0 0,1-1-1 0 0,1-1 0 0 0,10 7 399 0 0,-9-14-2157 0 0,-13-8-5218 0 0,-5-4 2050 0 0</inkml:trace>
  <inkml:trace contextRef="#ctx0" brushRef="#br0" timeOffset="5232.016">1314 148 9316 0 0,'0'0'579'0'0,"0"0"507"0"0,4 0 731 0 0,0 1-1611 0 0,-1-1 0 0 0,1 1 0 0 0,-1-1 0 0 0,0 1 0 0 0,1 0 0 0 0,-1 1 0 0 0,0-1 0 0 0,0 0 0 0 0,0 1 0 0 0,0 0 0 0 0,0 0 0 0 0,0 0 0 0 0,-1 0 0 0 0,1 0 0 0 0,0 1-206 0 0,39 42 1798 0 0,-24-25-1145 0 0,2 3-453 0 0,22 22 1508 0 0,20 15-1708 0 0,-47-47-1646 0 0,1 0 0 0 0,0-2-1 0 0,14 8 1647 0 0,-27-17-1027 0 0,1 0-370 0 0,-1-1-2446 0 0,-3-1-1836 0 0</inkml:trace>
  <inkml:trace contextRef="#ctx0" brushRef="#br0" timeOffset="5654.869">1472 0 11045 0 0,'0'0'1246'0'0,"0"0"-547"0"0,0 0-222 0 0,0 13 751 0 0,-11 222 4932 0 0,11-234-6144 0 0,0 0 0 0 0,1 0 0 0 0,-1 1 0 0 0,0-1 1 0 0,1 0-1 0 0,-1 0 0 0 0,1 0 0 0 0,-1 0 0 0 0,1 0 0 0 0,0 0 0 0 0,-1 0 1 0 0,1 0-1 0 0,0 0 0 0 0,0 0 0 0 0,0 0 0 0 0,-1 0 0 0 0,1 0 0 0 0,0 0 1 0 0,0-1-1 0 0,0 1 0 0 0,1 0 0 0 0,-1-1 0 0 0,0 1 0 0 0,0-1 0 0 0,0 1 1 0 0,0-1-1 0 0,0 0 0 0 0,1 1 0 0 0,-1-1 0 0 0,0 0 0 0 0,0 0 0 0 0,1 0 1 0 0,0 0-17 0 0,52 0 912 0 0,-38 0-508 0 0,55-3 465 0 0,-33 1-2144 0 0,-1 2 0 0 0,26 4 1275 0 0,-41 3-4567 0 0,-4 11-2733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FC0E1-AF01-4FF2-A6DD-0491688F94B1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67C55-383D-4FCB-A821-86734B9B8B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8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63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VIDEOO</a:t>
            </a:r>
          </a:p>
          <a:p>
            <a:r>
              <a:rPr lang="de-DE" dirty="0" err="1" smtClean="0"/>
              <a:t>Aspects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Game: </a:t>
            </a:r>
            <a:r>
              <a:rPr lang="de-DE" baseline="0" dirty="0" err="1" smtClean="0"/>
              <a:t>Characters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Design/Art: </a:t>
            </a:r>
            <a:r>
              <a:rPr lang="de-DE" baseline="0" dirty="0" err="1" smtClean="0"/>
              <a:t>Character</a:t>
            </a:r>
            <a:r>
              <a:rPr lang="de-DE" baseline="0" dirty="0" smtClean="0"/>
              <a:t> Design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77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Aspects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: Controls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463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Design: Level</a:t>
            </a:r>
            <a:r>
              <a:rPr lang="de-DE" baseline="0" dirty="0" smtClean="0"/>
              <a:t> Design Development: </a:t>
            </a:r>
          </a:p>
          <a:p>
            <a:r>
              <a:rPr lang="de-DE" baseline="0" dirty="0" smtClean="0"/>
              <a:t>-scribbles</a:t>
            </a:r>
          </a:p>
          <a:p>
            <a:r>
              <a:rPr lang="de-DE" baseline="0" dirty="0" smtClean="0"/>
              <a:t>-</a:t>
            </a:r>
            <a:r>
              <a:rPr lang="de-DE" baseline="0" dirty="0" err="1" smtClean="0"/>
              <a:t>visualization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43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Design: Level</a:t>
            </a:r>
            <a:r>
              <a:rPr lang="de-DE" baseline="0" dirty="0" smtClean="0"/>
              <a:t> Design Development: </a:t>
            </a:r>
          </a:p>
          <a:p>
            <a:r>
              <a:rPr lang="de-DE" dirty="0" smtClean="0"/>
              <a:t>-different </a:t>
            </a:r>
            <a:r>
              <a:rPr lang="de-DE" dirty="0" err="1" smtClean="0"/>
              <a:t>approaches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interactibles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abillities</a:t>
            </a:r>
            <a:r>
              <a:rPr lang="de-DE" baseline="0" dirty="0" smtClean="0"/>
              <a:t>, etc.)</a:t>
            </a:r>
          </a:p>
          <a:p>
            <a:r>
              <a:rPr lang="de-DE" baseline="0" dirty="0" smtClean="0"/>
              <a:t>-Scribble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solution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sometimes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extra </a:t>
            </a:r>
            <a:r>
              <a:rPr lang="de-DE" baseline="0" dirty="0" err="1" smtClean="0"/>
              <a:t>imformation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little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discussion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994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VIDEOOF</a:t>
            </a:r>
            <a:r>
              <a:rPr lang="de-DE" baseline="0" dirty="0" smtClean="0"/>
              <a:t> MENU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578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r>
              <a:rPr lang="de-DE" baseline="0" dirty="0" smtClean="0"/>
              <a:t>/Art: Development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Assets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mention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assets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transition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Art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96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Art:</a:t>
            </a:r>
            <a:r>
              <a:rPr lang="de-DE" baseline="0" dirty="0" smtClean="0"/>
              <a:t> Inspiration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„cave“ </a:t>
            </a:r>
            <a:r>
              <a:rPr lang="de-DE" baseline="0" dirty="0" err="1" smtClean="0"/>
              <a:t>theme</a:t>
            </a:r>
            <a:r>
              <a:rPr lang="de-DE" baseline="0" dirty="0" smtClean="0"/>
              <a:t>(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)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460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Aspects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: Logo Design (I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it‘s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presentation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335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Art: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Character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development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Talk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thoughts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behind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character</a:t>
            </a:r>
            <a:r>
              <a:rPr lang="de-DE" baseline="0" dirty="0" smtClean="0"/>
              <a:t> design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132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Art: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Character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 (</a:t>
            </a:r>
            <a:r>
              <a:rPr lang="de-DE" dirty="0" smtClean="0"/>
              <a:t> 1-5 high </a:t>
            </a:r>
            <a:r>
              <a:rPr lang="de-DE" dirty="0" err="1" smtClean="0"/>
              <a:t>quality</a:t>
            </a:r>
            <a:r>
              <a:rPr lang="de-DE" baseline="0" dirty="0" smtClean="0"/>
              <a:t> in-game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artworks</a:t>
            </a:r>
            <a:r>
              <a:rPr lang="de-DE" baseline="0" dirty="0" smtClean="0"/>
              <a:t>)</a:t>
            </a:r>
          </a:p>
          <a:p>
            <a:r>
              <a:rPr lang="de-DE" dirty="0" smtClean="0"/>
              <a:t>VIDEOO OF CLOSEUPOF</a:t>
            </a:r>
            <a:r>
              <a:rPr lang="de-DE" baseline="0" dirty="0" smtClean="0"/>
              <a:t> CHARACTERS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970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Aspects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  <a:r>
              <a:rPr lang="de-DE" baseline="0" dirty="0" smtClean="0"/>
              <a:t> Basic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refresh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memories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318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Aspects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: Main Menu, </a:t>
            </a:r>
            <a:r>
              <a:rPr lang="de-DE" baseline="0" dirty="0" err="1" smtClean="0"/>
              <a:t>splashart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(</a:t>
            </a:r>
            <a:r>
              <a:rPr lang="de-DE" dirty="0" smtClean="0"/>
              <a:t>Art: 1-5 high </a:t>
            </a:r>
            <a:r>
              <a:rPr lang="de-DE" dirty="0" err="1" smtClean="0"/>
              <a:t>quality</a:t>
            </a:r>
            <a:r>
              <a:rPr lang="de-DE" baseline="0" dirty="0" smtClean="0"/>
              <a:t> in-game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artworks</a:t>
            </a:r>
            <a:r>
              <a:rPr lang="de-DE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</a:t>
            </a:r>
            <a:r>
              <a:rPr lang="de-DE" baseline="0" dirty="0" err="1" smtClean="0"/>
              <a:t>Maybe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splashart</a:t>
            </a:r>
            <a:r>
              <a:rPr lang="de-DE" baseline="0" dirty="0" smtClean="0"/>
              <a:t>.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897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Art: 1-5 high </a:t>
            </a:r>
            <a:r>
              <a:rPr lang="de-DE" dirty="0" err="1" smtClean="0"/>
              <a:t>quality</a:t>
            </a:r>
            <a:r>
              <a:rPr lang="de-DE" baseline="0" dirty="0" smtClean="0"/>
              <a:t> in-game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3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VIDEO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Programming</a:t>
            </a:r>
            <a:r>
              <a:rPr lang="de-DE" dirty="0" smtClean="0"/>
              <a:t>: (</a:t>
            </a:r>
            <a:r>
              <a:rPr lang="de-DE" dirty="0" err="1" smtClean="0"/>
              <a:t>slides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495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Programming</a:t>
            </a:r>
            <a:r>
              <a:rPr lang="de-DE" dirty="0" smtClean="0"/>
              <a:t>: (</a:t>
            </a:r>
            <a:r>
              <a:rPr lang="de-DE" dirty="0" err="1" smtClean="0"/>
              <a:t>slides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868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Programming</a:t>
            </a:r>
            <a:r>
              <a:rPr lang="de-DE" dirty="0" smtClean="0"/>
              <a:t>: (</a:t>
            </a:r>
            <a:r>
              <a:rPr lang="de-DE" dirty="0" err="1" smtClean="0"/>
              <a:t>slides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857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FMOD LOGO </a:t>
            </a:r>
          </a:p>
          <a:p>
            <a:r>
              <a:rPr lang="de-DE" dirty="0" smtClean="0"/>
              <a:t>Development PLAN: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reflect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plan) </a:t>
            </a:r>
            <a:br>
              <a:rPr lang="de-DE" baseline="0" dirty="0" smtClean="0"/>
            </a:br>
            <a:r>
              <a:rPr lang="de-DE" baseline="0" dirty="0" smtClean="0"/>
              <a:t>-Communication: </a:t>
            </a:r>
            <a:r>
              <a:rPr lang="de-DE" baseline="0" dirty="0" err="1" smtClean="0"/>
              <a:t>What‘s</a:t>
            </a:r>
            <a:r>
              <a:rPr lang="de-DE" baseline="0" dirty="0" smtClean="0"/>
              <a:t> App </a:t>
            </a:r>
            <a:r>
              <a:rPr lang="de-DE" baseline="0" dirty="0" err="1" smtClean="0"/>
              <a:t>group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discord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meetings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meetings</a:t>
            </a:r>
            <a:r>
              <a:rPr lang="de-DE" baseline="0" dirty="0" smtClean="0"/>
              <a:t> at CGL</a:t>
            </a:r>
          </a:p>
          <a:p>
            <a:r>
              <a:rPr lang="de-DE" baseline="0" dirty="0" smtClean="0"/>
              <a:t>-</a:t>
            </a:r>
            <a:r>
              <a:rPr lang="de-DE" baseline="0" dirty="0" err="1" smtClean="0"/>
              <a:t>Programs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exchange</a:t>
            </a:r>
            <a:r>
              <a:rPr lang="de-DE" baseline="0" dirty="0" smtClean="0"/>
              <a:t>“: Google Drive, </a:t>
            </a:r>
            <a:r>
              <a:rPr lang="de-DE" baseline="0" dirty="0" err="1" smtClean="0"/>
              <a:t>GitHub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Spaces, I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…..)</a:t>
            </a:r>
          </a:p>
          <a:p>
            <a:r>
              <a:rPr lang="de-DE" baseline="0" dirty="0" smtClean="0"/>
              <a:t>-“Game Development </a:t>
            </a:r>
            <a:r>
              <a:rPr lang="de-DE" baseline="0" dirty="0" err="1" smtClean="0"/>
              <a:t>program</a:t>
            </a:r>
            <a:r>
              <a:rPr lang="de-DE" baseline="0" dirty="0" smtClean="0"/>
              <a:t>“: </a:t>
            </a:r>
            <a:r>
              <a:rPr lang="de-DE" baseline="0" dirty="0" err="1" smtClean="0"/>
              <a:t>Unity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988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337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Aspects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Games: </a:t>
            </a:r>
            <a:r>
              <a:rPr lang="de-DE" baseline="0" dirty="0" err="1" smtClean="0"/>
              <a:t>Interactibles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mention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design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assets</a:t>
            </a:r>
            <a:r>
              <a:rPr lang="de-DE" baseline="0" dirty="0" smtClean="0"/>
              <a:t>.)</a:t>
            </a:r>
          </a:p>
          <a:p>
            <a:r>
              <a:rPr lang="de-DE" baseline="0" dirty="0" smtClean="0"/>
              <a:t>-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interactibles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97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Inspiration</a:t>
            </a:r>
            <a:r>
              <a:rPr lang="de-DE" baseline="0" dirty="0" smtClean="0"/>
              <a:t>/ </a:t>
            </a:r>
            <a:r>
              <a:rPr lang="de-DE" baseline="0" dirty="0" err="1" smtClean="0"/>
              <a:t>Comparable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successfull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titles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14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Aspects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  <a:r>
              <a:rPr lang="de-DE" baseline="0" dirty="0" smtClean="0"/>
              <a:t> Target </a:t>
            </a:r>
            <a:r>
              <a:rPr lang="de-DE" baseline="0" dirty="0" err="1" smtClean="0"/>
              <a:t>group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24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Selling</a:t>
            </a:r>
            <a:r>
              <a:rPr lang="de-DE" baseline="0" dirty="0" smtClean="0"/>
              <a:t> Points (</a:t>
            </a:r>
            <a:r>
              <a:rPr lang="de-DE" baseline="0" dirty="0" err="1" smtClean="0"/>
              <a:t>pls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title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better</a:t>
            </a:r>
            <a:r>
              <a:rPr lang="de-DE" baseline="0" dirty="0" smtClean="0"/>
              <a:t> QQ):</a:t>
            </a:r>
          </a:p>
          <a:p>
            <a:r>
              <a:rPr lang="de-DE" baseline="0" dirty="0" smtClean="0"/>
              <a:t>-Unique </a:t>
            </a:r>
            <a:r>
              <a:rPr lang="de-DE" baseline="0" dirty="0" err="1" smtClean="0"/>
              <a:t>theme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in mental </a:t>
            </a:r>
            <a:r>
              <a:rPr lang="de-DE" baseline="0" dirty="0" err="1" smtClean="0"/>
              <a:t>stuff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games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topic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592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Aspects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  <a:r>
              <a:rPr lang="de-DE" baseline="0" dirty="0" smtClean="0"/>
              <a:t> Game </a:t>
            </a:r>
            <a:r>
              <a:rPr lang="de-DE" baseline="0" dirty="0" err="1" smtClean="0"/>
              <a:t>Direction</a:t>
            </a:r>
            <a:r>
              <a:rPr lang="de-DE" baseline="0" dirty="0" smtClean="0"/>
              <a:t> (mental </a:t>
            </a:r>
            <a:r>
              <a:rPr lang="de-DE" baseline="0" dirty="0" err="1" smtClean="0"/>
              <a:t>health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theme</a:t>
            </a:r>
            <a:r>
              <a:rPr lang="de-DE" baseline="0" dirty="0" smtClean="0"/>
              <a:t>)</a:t>
            </a:r>
            <a:br>
              <a:rPr lang="de-DE" baseline="0" dirty="0" smtClean="0"/>
            </a:br>
            <a:r>
              <a:rPr lang="de-DE" baseline="0" dirty="0" smtClean="0"/>
              <a:t>-</a:t>
            </a:r>
            <a:r>
              <a:rPr lang="de-DE" dirty="0" err="1" smtClean="0"/>
              <a:t>explains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puzzle </a:t>
            </a:r>
            <a:r>
              <a:rPr lang="de-DE" baseline="0" dirty="0" err="1" smtClean="0"/>
              <a:t>platformer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characters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„lost“,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puzzle, „find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“, etc.)</a:t>
            </a:r>
          </a:p>
          <a:p>
            <a:r>
              <a:rPr lang="de-DE" baseline="0" dirty="0" smtClean="0"/>
              <a:t>-</a:t>
            </a:r>
            <a:r>
              <a:rPr lang="de-DE" baseline="0" dirty="0" err="1" smtClean="0"/>
              <a:t>explains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characters</a:t>
            </a:r>
            <a:r>
              <a:rPr lang="de-DE" baseline="0" dirty="0" smtClean="0"/>
              <a:t>, negative </a:t>
            </a:r>
            <a:r>
              <a:rPr lang="de-DE" baseline="0" dirty="0" err="1" smtClean="0"/>
              <a:t>emotions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traits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influenced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character</a:t>
            </a:r>
            <a:r>
              <a:rPr lang="de-DE" baseline="0" dirty="0" smtClean="0"/>
              <a:t> design.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807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Aspects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  <a:r>
              <a:rPr lang="de-DE" baseline="0" dirty="0" smtClean="0"/>
              <a:t> Game </a:t>
            </a:r>
            <a:r>
              <a:rPr lang="de-DE" baseline="0" dirty="0" err="1" smtClean="0"/>
              <a:t>Direction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theme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unity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allies</a:t>
            </a:r>
            <a:r>
              <a:rPr lang="de-DE" baseline="0" dirty="0" smtClean="0"/>
              <a:t>“</a:t>
            </a:r>
            <a:br>
              <a:rPr lang="de-DE" baseline="0" dirty="0" smtClean="0"/>
            </a:br>
            <a:r>
              <a:rPr lang="de-DE" baseline="0" dirty="0" smtClean="0"/>
              <a:t>-</a:t>
            </a:r>
            <a:r>
              <a:rPr lang="de-DE" dirty="0" smtClean="0"/>
              <a:t>„</a:t>
            </a:r>
            <a:r>
              <a:rPr lang="de-DE" dirty="0" err="1" smtClean="0"/>
              <a:t>balanced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mind</a:t>
            </a:r>
            <a:r>
              <a:rPr lang="de-DE" dirty="0" smtClean="0"/>
              <a:t>“ </a:t>
            </a:r>
          </a:p>
          <a:p>
            <a:r>
              <a:rPr lang="de-DE" dirty="0" smtClean="0"/>
              <a:t>–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unity</a:t>
            </a:r>
            <a:endParaRPr lang="de-DE" baseline="0" dirty="0" smtClean="0"/>
          </a:p>
          <a:p>
            <a:r>
              <a:rPr lang="de-DE" baseline="0" dirty="0" smtClean="0"/>
              <a:t>-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allies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1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Aspects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 Main Loop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083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VIDEOO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Aspects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Game: </a:t>
            </a:r>
            <a:r>
              <a:rPr lang="de-DE" baseline="0" dirty="0" err="1" smtClean="0"/>
              <a:t>Characters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Design/Art: </a:t>
            </a:r>
            <a:r>
              <a:rPr lang="de-DE" baseline="0" dirty="0" err="1" smtClean="0"/>
              <a:t>Character</a:t>
            </a:r>
            <a:r>
              <a:rPr lang="de-DE" baseline="0" dirty="0" smtClean="0"/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</a:t>
            </a:r>
            <a:r>
              <a:rPr lang="de-DE" baseline="0" dirty="0" err="1" smtClean="0"/>
              <a:t>character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</a:t>
            </a:r>
            <a:r>
              <a:rPr lang="de-DE" baseline="0" dirty="0" err="1" smtClean="0"/>
              <a:t>abilities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</a:t>
            </a:r>
            <a:r>
              <a:rPr lang="de-DE" baseline="0" dirty="0" err="1" smtClean="0"/>
              <a:t>intercations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interactibles</a:t>
            </a:r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</a:t>
            </a:r>
            <a:r>
              <a:rPr lang="de-DE" baseline="0" dirty="0" err="1" smtClean="0"/>
              <a:t>intercations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Anxiey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stop</a:t>
            </a:r>
            <a:r>
              <a:rPr lang="de-DE" baseline="0" dirty="0" smtClean="0"/>
              <a:t> rage,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down)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7C55-383D-4FCB-A821-86734B9B8B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09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9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64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67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4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8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0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2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3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1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68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4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FC5D-4D24-4C48-9FF7-A906944DE6DD}" type="datetimeFigureOut">
              <a:rPr lang="de-DE" smtClean="0"/>
              <a:t>05.02.2019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E01A7-0846-4B94-AEE5-B97E77721C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0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png"/><Relationship Id="rId26" Type="http://schemas.openxmlformats.org/officeDocument/2006/relationships/image" Target="../media/image41.jpeg"/><Relationship Id="rId3" Type="http://schemas.openxmlformats.org/officeDocument/2006/relationships/image" Target="../media/image18.jpeg"/><Relationship Id="rId21" Type="http://schemas.openxmlformats.org/officeDocument/2006/relationships/image" Target="../media/image36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9.png"/><Relationship Id="rId5" Type="http://schemas.openxmlformats.org/officeDocument/2006/relationships/image" Target="../media/image20.jpe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openxmlformats.org/officeDocument/2006/relationships/image" Target="../media/image57.pn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microsoft.com/office/2007/relationships/hdphoto" Target="../media/hdphoto4.wdp"/><Relationship Id="rId9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4.png"/><Relationship Id="rId17" Type="http://schemas.microsoft.com/office/2007/relationships/hdphoto" Target="../media/hdphoto6.wdp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73.png"/><Relationship Id="rId5" Type="http://schemas.openxmlformats.org/officeDocument/2006/relationships/customXml" Target="../ink/ink2.xml"/><Relationship Id="rId15" Type="http://schemas.microsoft.com/office/2007/relationships/hdphoto" Target="../media/hdphoto5.wdp"/><Relationship Id="rId10" Type="http://schemas.openxmlformats.org/officeDocument/2006/relationships/image" Target="../media/image67.emf"/><Relationship Id="rId4" Type="http://schemas.openxmlformats.org/officeDocument/2006/relationships/image" Target="../media/image64.emf"/><Relationship Id="rId9" Type="http://schemas.openxmlformats.org/officeDocument/2006/relationships/customXml" Target="../ink/ink4.xml"/><Relationship Id="rId1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59961" y="5117504"/>
            <a:ext cx="7690339" cy="453629"/>
          </a:xfrm>
        </p:spPr>
        <p:txBody>
          <a:bodyPr>
            <a:noAutofit/>
          </a:bodyPr>
          <a:lstStyle/>
          <a:p>
            <a:pPr algn="l"/>
            <a:r>
              <a:rPr lang="de-DE" sz="3200" dirty="0" smtClean="0">
                <a:latin typeface="Moon Flower" panose="02000500000000000000" pitchFamily="2" charset="0"/>
              </a:rPr>
              <a:t>First </a:t>
            </a:r>
            <a:r>
              <a:rPr lang="de-DE" sz="3200" dirty="0" err="1" smtClean="0">
                <a:latin typeface="Moon Flower" panose="02000500000000000000" pitchFamily="2" charset="0"/>
              </a:rPr>
              <a:t>year</a:t>
            </a:r>
            <a:r>
              <a:rPr lang="de-DE" sz="3200" dirty="0" smtClean="0">
                <a:latin typeface="Moon Flower" panose="02000500000000000000" pitchFamily="2" charset="0"/>
              </a:rPr>
              <a:t> </a:t>
            </a:r>
            <a:r>
              <a:rPr lang="de-DE" sz="3200" dirty="0" err="1" smtClean="0">
                <a:latin typeface="Moon Flower" panose="02000500000000000000" pitchFamily="2" charset="0"/>
              </a:rPr>
              <a:t>collaborative</a:t>
            </a:r>
            <a:r>
              <a:rPr lang="de-DE" sz="3200" dirty="0" smtClean="0">
                <a:latin typeface="Moon Flower" panose="02000500000000000000" pitchFamily="2" charset="0"/>
              </a:rPr>
              <a:t> </a:t>
            </a:r>
            <a:r>
              <a:rPr lang="de-DE" sz="3200" dirty="0" err="1" smtClean="0">
                <a:latin typeface="Moon Flower" panose="02000500000000000000" pitchFamily="2" charset="0"/>
              </a:rPr>
              <a:t>project</a:t>
            </a:r>
            <a:r>
              <a:rPr lang="de-DE" sz="3200" dirty="0" smtClean="0">
                <a:latin typeface="Moon Flower" panose="02000500000000000000" pitchFamily="2" charset="0"/>
              </a:rPr>
              <a:t> (BA) – </a:t>
            </a:r>
            <a:r>
              <a:rPr lang="de-DE" sz="3200" dirty="0" err="1" smtClean="0">
                <a:latin typeface="Moon Flower" panose="02000500000000000000" pitchFamily="2" charset="0"/>
              </a:rPr>
              <a:t>Ludic</a:t>
            </a:r>
            <a:r>
              <a:rPr lang="de-DE" sz="3200" dirty="0" smtClean="0">
                <a:latin typeface="Moon Flower" panose="02000500000000000000" pitchFamily="2" charset="0"/>
              </a:rPr>
              <a:t> </a:t>
            </a:r>
            <a:r>
              <a:rPr lang="de-DE" sz="3200" dirty="0" err="1" smtClean="0">
                <a:latin typeface="Moon Flower" panose="02000500000000000000" pitchFamily="2" charset="0"/>
              </a:rPr>
              <a:t>games</a:t>
            </a:r>
            <a:endParaRPr lang="de-DE" sz="3200" dirty="0">
              <a:latin typeface="Moon Flower" panose="02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04A513-1A12-45D6-96C8-0FE045111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961" y="3556039"/>
            <a:ext cx="3139287" cy="1920797"/>
          </a:xfrm>
          <a:prstGeom prst="rect">
            <a:avLst/>
          </a:prstGeom>
        </p:spPr>
      </p:pic>
      <p:sp>
        <p:nvSpPr>
          <p:cNvPr id="12" name="Untertitel 2"/>
          <p:cNvSpPr txBox="1">
            <a:spLocks/>
          </p:cNvSpPr>
          <p:nvPr/>
        </p:nvSpPr>
        <p:spPr>
          <a:xfrm>
            <a:off x="-908539" y="4516438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latin typeface="Moon Flower" panose="02000500000000000000" pitchFamily="2" charset="0"/>
            </a:endParaRPr>
          </a:p>
        </p:txBody>
      </p:sp>
      <p:sp>
        <p:nvSpPr>
          <p:cNvPr id="14" name="Untertitel 2"/>
          <p:cNvSpPr txBox="1">
            <a:spLocks/>
          </p:cNvSpPr>
          <p:nvPr/>
        </p:nvSpPr>
        <p:spPr>
          <a:xfrm>
            <a:off x="1059961" y="5624121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 smtClean="0">
                <a:latin typeface="Moon Flower" panose="02000500000000000000" pitchFamily="2" charset="0"/>
              </a:rPr>
              <a:t>BY DANIEL BARACOTTI, FREDERYK SPERLING, Alba </a:t>
            </a:r>
            <a:r>
              <a:rPr lang="de-DE" dirty="0" err="1" smtClean="0">
                <a:latin typeface="Moon Flower" panose="02000500000000000000" pitchFamily="2" charset="0"/>
              </a:rPr>
              <a:t>Pläp</a:t>
            </a:r>
            <a:r>
              <a:rPr lang="de-DE" dirty="0" smtClean="0">
                <a:latin typeface="Moon Flower" panose="02000500000000000000" pitchFamily="2" charset="0"/>
              </a:rPr>
              <a:t> Golfe, Sebastian </a:t>
            </a:r>
            <a:r>
              <a:rPr lang="de-DE" dirty="0" err="1" smtClean="0">
                <a:latin typeface="Moon Flower" panose="02000500000000000000" pitchFamily="2" charset="0"/>
              </a:rPr>
              <a:t>gerena</a:t>
            </a:r>
            <a:r>
              <a:rPr lang="de-DE" dirty="0" smtClean="0">
                <a:latin typeface="Moon Flower" panose="02000500000000000000" pitchFamily="2" charset="0"/>
              </a:rPr>
              <a:t> </a:t>
            </a:r>
            <a:r>
              <a:rPr lang="de-DE" dirty="0" err="1" smtClean="0">
                <a:latin typeface="Moon Flower" panose="02000500000000000000" pitchFamily="2" charset="0"/>
              </a:rPr>
              <a:t>and</a:t>
            </a:r>
            <a:r>
              <a:rPr lang="de-DE" dirty="0" smtClean="0">
                <a:latin typeface="Moon Flower" panose="02000500000000000000" pitchFamily="2" charset="0"/>
              </a:rPr>
              <a:t> </a:t>
            </a:r>
            <a:r>
              <a:rPr lang="de-DE" dirty="0" err="1" smtClean="0">
                <a:latin typeface="Moon Flower" panose="02000500000000000000" pitchFamily="2" charset="0"/>
              </a:rPr>
              <a:t>tamina</a:t>
            </a:r>
            <a:r>
              <a:rPr lang="de-DE" dirty="0" smtClean="0">
                <a:latin typeface="Moon Flower" panose="02000500000000000000" pitchFamily="2" charset="0"/>
              </a:rPr>
              <a:t> Brunke</a:t>
            </a:r>
            <a:endParaRPr lang="de-DE" dirty="0">
              <a:latin typeface="Moon Flower" panose="02000500000000000000" pitchFamily="2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0"/>
            <a:ext cx="12219888" cy="41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>
                <a:latin typeface="Moon Flower Bold" panose="02000500000000000000" pitchFamily="2" charset="0"/>
              </a:rPr>
              <a:t>combined</a:t>
            </a:r>
            <a:r>
              <a:rPr lang="de-DE" sz="6600" dirty="0">
                <a:latin typeface="Moon Flower Bold" panose="02000500000000000000" pitchFamily="2" charset="0"/>
              </a:rPr>
              <a:t>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1573854" y="1838223"/>
            <a:ext cx="8797042" cy="1540916"/>
            <a:chOff x="6453905" y="1983009"/>
            <a:chExt cx="5077927" cy="889465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4" t="20844" r="25387" b="18107"/>
            <a:stretch/>
          </p:blipFill>
          <p:spPr>
            <a:xfrm>
              <a:off x="6453905" y="2008053"/>
              <a:ext cx="796049" cy="864421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250" y1="49500" x2="54250" y2="49500"/>
                          <a14:foregroundMark x1="54250" y1="49063" x2="55125" y2="48188"/>
                          <a14:backgroundMark x1="34188" y1="51625" x2="33500" y2="5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8" t="25287" r="22070" b="28510"/>
            <a:stretch/>
          </p:blipFill>
          <p:spPr>
            <a:xfrm>
              <a:off x="8582171" y="1983009"/>
              <a:ext cx="883633" cy="74810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3" t="28514" r="25506" b="25257"/>
            <a:stretch/>
          </p:blipFill>
          <p:spPr>
            <a:xfrm>
              <a:off x="10655122" y="2023939"/>
              <a:ext cx="876710" cy="782101"/>
            </a:xfrm>
            <a:prstGeom prst="rect">
              <a:avLst/>
            </a:prstGeom>
          </p:spPr>
        </p:pic>
      </p:grpSp>
      <p:sp>
        <p:nvSpPr>
          <p:cNvPr id="2" name="Rechteck 1"/>
          <p:cNvSpPr/>
          <p:nvPr/>
        </p:nvSpPr>
        <p:spPr>
          <a:xfrm>
            <a:off x="4543288" y="3234483"/>
            <a:ext cx="32323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Frozen Outrage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runs very fast and becomes invulnerable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over hazardous terrain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run through enemies to defeat them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87484" y="3221816"/>
            <a:ext cx="2882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Eruption (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Rage&amp;Dep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cries magma tears, that harden immediately.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to create paths</a:t>
            </a:r>
          </a:p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392888" y="3198397"/>
            <a:ext cx="289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Icey Tears (Dep.&amp;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Anx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.):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shoot controllable frozen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defeat enemies from a distance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otherwise unreachable mechanisms  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19" name="Flussdiagramm: Prozess 18"/>
          <p:cNvSpPr/>
          <p:nvPr/>
        </p:nvSpPr>
        <p:spPr>
          <a:xfrm>
            <a:off x="1151976" y="3296619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Prozess 19"/>
          <p:cNvSpPr/>
          <p:nvPr/>
        </p:nvSpPr>
        <p:spPr>
          <a:xfrm>
            <a:off x="4454191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Prozess 20"/>
          <p:cNvSpPr/>
          <p:nvPr/>
        </p:nvSpPr>
        <p:spPr>
          <a:xfrm>
            <a:off x="8357380" y="3296620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50" y="4843441"/>
            <a:ext cx="2477875" cy="2147724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1034393" y="4843441"/>
            <a:ext cx="2922617" cy="2234527"/>
            <a:chOff x="703431" y="3987842"/>
            <a:chExt cx="3682932" cy="281583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31" y="4052857"/>
              <a:ext cx="3001767" cy="2601813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73" y="3987842"/>
              <a:ext cx="3248690" cy="2815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142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213632" y="612700"/>
            <a:ext cx="7126968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 smtClean="0">
                <a:latin typeface="Moon Flower Bold" panose="02000500000000000000" pitchFamily="2" charset="0"/>
              </a:rPr>
              <a:t>controls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56" name="Gruppieren 55"/>
          <p:cNvGrpSpPr/>
          <p:nvPr/>
        </p:nvGrpSpPr>
        <p:grpSpPr>
          <a:xfrm>
            <a:off x="955050" y="2300542"/>
            <a:ext cx="3917735" cy="3481039"/>
            <a:chOff x="1288879" y="2300542"/>
            <a:chExt cx="3917735" cy="3481039"/>
          </a:xfrm>
        </p:grpSpPr>
        <p:grpSp>
          <p:nvGrpSpPr>
            <p:cNvPr id="31" name="Gruppieren 30"/>
            <p:cNvGrpSpPr/>
            <p:nvPr/>
          </p:nvGrpSpPr>
          <p:grpSpPr>
            <a:xfrm>
              <a:off x="1288879" y="2300542"/>
              <a:ext cx="3917735" cy="2568691"/>
              <a:chOff x="1054893" y="1555792"/>
              <a:chExt cx="3917735" cy="2568691"/>
            </a:xfrm>
          </p:grpSpPr>
          <p:grpSp>
            <p:nvGrpSpPr>
              <p:cNvPr id="25" name="Gruppieren 24"/>
              <p:cNvGrpSpPr/>
              <p:nvPr/>
            </p:nvGrpSpPr>
            <p:grpSpPr>
              <a:xfrm>
                <a:off x="1054893" y="1555792"/>
                <a:ext cx="3917735" cy="2568691"/>
                <a:chOff x="4114287" y="2493052"/>
                <a:chExt cx="3917735" cy="2568691"/>
              </a:xfrm>
            </p:grpSpPr>
            <p:sp>
              <p:nvSpPr>
                <p:cNvPr id="15" name="Abgerundetes Rechteck 14"/>
                <p:cNvSpPr/>
                <p:nvPr/>
              </p:nvSpPr>
              <p:spPr>
                <a:xfrm>
                  <a:off x="4114287" y="3833696"/>
                  <a:ext cx="1228047" cy="1228047"/>
                </a:xfrm>
                <a:prstGeom prst="roundRect">
                  <a:avLst/>
                </a:prstGeom>
                <a:noFill/>
                <a:ln w="19050">
                  <a:solidFill>
                    <a:schemeClr val="tx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Abgerundetes Rechteck 15"/>
                <p:cNvSpPr/>
                <p:nvPr/>
              </p:nvSpPr>
              <p:spPr>
                <a:xfrm>
                  <a:off x="5459131" y="3833696"/>
                  <a:ext cx="1228047" cy="1228047"/>
                </a:xfrm>
                <a:prstGeom prst="roundRect">
                  <a:avLst/>
                </a:prstGeom>
                <a:noFill/>
                <a:ln w="19050">
                  <a:solidFill>
                    <a:schemeClr val="tx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Abgerundetes Rechteck 16"/>
                <p:cNvSpPr/>
                <p:nvPr/>
              </p:nvSpPr>
              <p:spPr>
                <a:xfrm>
                  <a:off x="6803975" y="3833696"/>
                  <a:ext cx="1228047" cy="1228047"/>
                </a:xfrm>
                <a:prstGeom prst="roundRect">
                  <a:avLst/>
                </a:prstGeom>
                <a:noFill/>
                <a:ln w="19050">
                  <a:solidFill>
                    <a:schemeClr val="tx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" name="Abgerundetes Rechteck 19"/>
                <p:cNvSpPr/>
                <p:nvPr/>
              </p:nvSpPr>
              <p:spPr>
                <a:xfrm>
                  <a:off x="5459131" y="2493052"/>
                  <a:ext cx="1228047" cy="1228047"/>
                </a:xfrm>
                <a:prstGeom prst="roundRect">
                  <a:avLst/>
                </a:prstGeom>
                <a:noFill/>
                <a:ln w="19050">
                  <a:solidFill>
                    <a:schemeClr val="tx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7" name="Textfeld 26"/>
              <p:cNvSpPr txBox="1"/>
              <p:nvPr/>
            </p:nvSpPr>
            <p:spPr>
              <a:xfrm>
                <a:off x="2390410" y="1661983"/>
                <a:ext cx="12280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000" dirty="0">
                    <a:latin typeface="Moon Flower" panose="02000500000000000000" pitchFamily="2" charset="0"/>
                  </a:rPr>
                  <a:t>W</a:t>
                </a:r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1111800" y="3032007"/>
                <a:ext cx="12280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000" dirty="0" smtClean="0">
                    <a:latin typeface="Moon Flower" panose="02000500000000000000" pitchFamily="2" charset="0"/>
                  </a:rPr>
                  <a:t>a</a:t>
                </a:r>
                <a:endParaRPr lang="de-DE" sz="6000" dirty="0">
                  <a:latin typeface="Moon Flower" panose="02000500000000000000" pitchFamily="2" charset="0"/>
                </a:endParaRPr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2402719" y="3002626"/>
                <a:ext cx="12280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000" dirty="0" smtClean="0">
                    <a:latin typeface="Moon Flower" panose="02000500000000000000" pitchFamily="2" charset="0"/>
                  </a:rPr>
                  <a:t>s</a:t>
                </a:r>
                <a:endParaRPr lang="de-DE" sz="6000" dirty="0">
                  <a:latin typeface="Moon Flower" panose="02000500000000000000" pitchFamily="2" charset="0"/>
                </a:endParaRPr>
              </a:p>
            </p:txBody>
          </p:sp>
          <p:sp>
            <p:nvSpPr>
              <p:cNvPr id="30" name="Textfeld 29"/>
              <p:cNvSpPr txBox="1"/>
              <p:nvPr/>
            </p:nvSpPr>
            <p:spPr>
              <a:xfrm>
                <a:off x="3744581" y="3033531"/>
                <a:ext cx="12280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000" dirty="0">
                    <a:latin typeface="Moon Flower" panose="02000500000000000000" pitchFamily="2" charset="0"/>
                  </a:rPr>
                  <a:t>d</a:t>
                </a:r>
              </a:p>
            </p:txBody>
          </p:sp>
        </p:grpSp>
        <p:sp>
          <p:nvSpPr>
            <p:cNvPr id="36" name="Textfeld 35"/>
            <p:cNvSpPr txBox="1"/>
            <p:nvPr/>
          </p:nvSpPr>
          <p:spPr>
            <a:xfrm>
              <a:off x="2523593" y="4950584"/>
              <a:ext cx="144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dirty="0" err="1" smtClean="0">
                  <a:latin typeface="Moon Flower" panose="02000500000000000000" pitchFamily="2" charset="0"/>
                </a:rPr>
                <a:t>move</a:t>
              </a:r>
              <a:endParaRPr lang="de-DE" sz="4800" dirty="0">
                <a:latin typeface="Moon Flower" panose="02000500000000000000" pitchFamily="2" charset="0"/>
              </a:endParaRPr>
            </a:p>
          </p:txBody>
        </p:sp>
      </p:grpSp>
      <p:grpSp>
        <p:nvGrpSpPr>
          <p:cNvPr id="54" name="Gruppieren 53"/>
          <p:cNvGrpSpPr/>
          <p:nvPr/>
        </p:nvGrpSpPr>
        <p:grpSpPr>
          <a:xfrm>
            <a:off x="5119701" y="1789188"/>
            <a:ext cx="6220004" cy="4290704"/>
            <a:chOff x="5958298" y="1386237"/>
            <a:chExt cx="6220004" cy="4290704"/>
          </a:xfrm>
        </p:grpSpPr>
        <p:grpSp>
          <p:nvGrpSpPr>
            <p:cNvPr id="52" name="Gruppieren 51"/>
            <p:cNvGrpSpPr/>
            <p:nvPr/>
          </p:nvGrpSpPr>
          <p:grpSpPr>
            <a:xfrm>
              <a:off x="5958298" y="1386237"/>
              <a:ext cx="2266805" cy="2081336"/>
              <a:chOff x="5958298" y="1386237"/>
              <a:chExt cx="2266805" cy="2081336"/>
            </a:xfrm>
          </p:grpSpPr>
          <p:sp>
            <p:nvSpPr>
              <p:cNvPr id="22" name="Abgerundetes Rechteck 21"/>
              <p:cNvSpPr/>
              <p:nvPr/>
            </p:nvSpPr>
            <p:spPr>
              <a:xfrm>
                <a:off x="6477678" y="1386237"/>
                <a:ext cx="1228047" cy="1228047"/>
              </a:xfrm>
              <a:prstGeom prst="roundRect">
                <a:avLst/>
              </a:prstGeom>
              <a:noFill/>
              <a:ln w="19050"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Textfeld 31"/>
              <p:cNvSpPr txBox="1"/>
              <p:nvPr/>
            </p:nvSpPr>
            <p:spPr>
              <a:xfrm>
                <a:off x="6482904" y="1584761"/>
                <a:ext cx="12280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5400" dirty="0">
                    <a:latin typeface="Moon Flower" panose="02000500000000000000" pitchFamily="2" charset="0"/>
                  </a:rPr>
                  <a:t>q</a:t>
                </a:r>
              </a:p>
            </p:txBody>
          </p:sp>
          <p:sp>
            <p:nvSpPr>
              <p:cNvPr id="37" name="Textfeld 36"/>
              <p:cNvSpPr txBox="1"/>
              <p:nvPr/>
            </p:nvSpPr>
            <p:spPr>
              <a:xfrm>
                <a:off x="5958298" y="2636576"/>
                <a:ext cx="22668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dirty="0" err="1" smtClean="0">
                    <a:latin typeface="Moon Flower" panose="02000500000000000000" pitchFamily="2" charset="0"/>
                  </a:rPr>
                  <a:t>switch</a:t>
                </a:r>
                <a:endParaRPr lang="de-DE" sz="4800" dirty="0">
                  <a:latin typeface="Moon Flower" panose="02000500000000000000" pitchFamily="2" charset="0"/>
                </a:endParaRPr>
              </a:p>
            </p:txBody>
          </p:sp>
        </p:grpSp>
        <p:grpSp>
          <p:nvGrpSpPr>
            <p:cNvPr id="53" name="Gruppieren 52"/>
            <p:cNvGrpSpPr/>
            <p:nvPr/>
          </p:nvGrpSpPr>
          <p:grpSpPr>
            <a:xfrm>
              <a:off x="7951727" y="1392583"/>
              <a:ext cx="2266805" cy="2074990"/>
              <a:chOff x="7951727" y="1392583"/>
              <a:chExt cx="2266805" cy="2074990"/>
            </a:xfrm>
          </p:grpSpPr>
          <p:sp>
            <p:nvSpPr>
              <p:cNvPr id="26" name="Abgerundetes Rechteck 25"/>
              <p:cNvSpPr/>
              <p:nvPr/>
            </p:nvSpPr>
            <p:spPr>
              <a:xfrm>
                <a:off x="8471107" y="1392583"/>
                <a:ext cx="1228047" cy="1228047"/>
              </a:xfrm>
              <a:prstGeom prst="roundRect">
                <a:avLst/>
              </a:prstGeom>
              <a:noFill/>
              <a:ln w="19050"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8471107" y="1584761"/>
                <a:ext cx="12280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5400" dirty="0" smtClean="0">
                    <a:latin typeface="Moon Flower" panose="02000500000000000000" pitchFamily="2" charset="0"/>
                  </a:rPr>
                  <a:t>e</a:t>
                </a:r>
                <a:endParaRPr lang="de-DE" sz="5400" dirty="0">
                  <a:latin typeface="Moon Flower" panose="02000500000000000000" pitchFamily="2" charset="0"/>
                </a:endParaRPr>
              </a:p>
            </p:txBody>
          </p:sp>
          <p:sp>
            <p:nvSpPr>
              <p:cNvPr id="38" name="Textfeld 37"/>
              <p:cNvSpPr txBox="1"/>
              <p:nvPr/>
            </p:nvSpPr>
            <p:spPr>
              <a:xfrm>
                <a:off x="7951727" y="2636576"/>
                <a:ext cx="22668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dirty="0" err="1" smtClean="0">
                    <a:latin typeface="Moon Flower" panose="02000500000000000000" pitchFamily="2" charset="0"/>
                  </a:rPr>
                  <a:t>ability</a:t>
                </a:r>
                <a:endParaRPr lang="de-DE" sz="4800" dirty="0">
                  <a:latin typeface="Moon Flower" panose="02000500000000000000" pitchFamily="2" charset="0"/>
                </a:endParaRPr>
              </a:p>
            </p:txBody>
          </p:sp>
        </p:grpSp>
        <p:grpSp>
          <p:nvGrpSpPr>
            <p:cNvPr id="43" name="Gruppieren 42"/>
            <p:cNvGrpSpPr/>
            <p:nvPr/>
          </p:nvGrpSpPr>
          <p:grpSpPr>
            <a:xfrm>
              <a:off x="7931766" y="3577195"/>
              <a:ext cx="2266805" cy="2092053"/>
              <a:chOff x="9702715" y="1555792"/>
              <a:chExt cx="2266805" cy="2092053"/>
            </a:xfrm>
          </p:grpSpPr>
          <p:sp>
            <p:nvSpPr>
              <p:cNvPr id="19" name="Abgerundetes Rechteck 18"/>
              <p:cNvSpPr/>
              <p:nvPr/>
            </p:nvSpPr>
            <p:spPr>
              <a:xfrm>
                <a:off x="10222095" y="1555792"/>
                <a:ext cx="1228047" cy="1228047"/>
              </a:xfrm>
              <a:prstGeom prst="roundRect">
                <a:avLst/>
              </a:prstGeom>
              <a:noFill/>
              <a:ln w="19050"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10227321" y="1754316"/>
                <a:ext cx="12280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5400" dirty="0">
                    <a:latin typeface="Moon Flower" panose="02000500000000000000" pitchFamily="2" charset="0"/>
                  </a:rPr>
                  <a:t>r</a:t>
                </a:r>
              </a:p>
            </p:txBody>
          </p:sp>
          <p:sp>
            <p:nvSpPr>
              <p:cNvPr id="39" name="Textfeld 38"/>
              <p:cNvSpPr txBox="1"/>
              <p:nvPr/>
            </p:nvSpPr>
            <p:spPr>
              <a:xfrm>
                <a:off x="9702715" y="2816848"/>
                <a:ext cx="22668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dirty="0" err="1" smtClean="0">
                    <a:latin typeface="Moon Flower" panose="02000500000000000000" pitchFamily="2" charset="0"/>
                  </a:rPr>
                  <a:t>restart</a:t>
                </a:r>
                <a:endParaRPr lang="de-DE" sz="4800" dirty="0">
                  <a:latin typeface="Moon Flower" panose="02000500000000000000" pitchFamily="2" charset="0"/>
                </a:endParaRPr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9911497" y="3584888"/>
              <a:ext cx="2266805" cy="2092053"/>
              <a:chOff x="9702715" y="1555792"/>
              <a:chExt cx="2266805" cy="2092053"/>
            </a:xfrm>
          </p:grpSpPr>
          <p:sp>
            <p:nvSpPr>
              <p:cNvPr id="45" name="Abgerundetes Rechteck 44"/>
              <p:cNvSpPr/>
              <p:nvPr/>
            </p:nvSpPr>
            <p:spPr>
              <a:xfrm>
                <a:off x="10222095" y="1555792"/>
                <a:ext cx="1228047" cy="1228047"/>
              </a:xfrm>
              <a:prstGeom prst="roundRect">
                <a:avLst/>
              </a:prstGeom>
              <a:noFill/>
              <a:ln w="19050"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Textfeld 45"/>
              <p:cNvSpPr txBox="1"/>
              <p:nvPr/>
            </p:nvSpPr>
            <p:spPr>
              <a:xfrm>
                <a:off x="10227321" y="1754316"/>
                <a:ext cx="12280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5400" dirty="0" err="1" smtClean="0">
                    <a:latin typeface="Moon Flower" panose="02000500000000000000" pitchFamily="2" charset="0"/>
                  </a:rPr>
                  <a:t>Esc</a:t>
                </a:r>
                <a:endParaRPr lang="de-DE" sz="5400" dirty="0">
                  <a:latin typeface="Moon Flower" panose="02000500000000000000" pitchFamily="2" charset="0"/>
                </a:endParaRPr>
              </a:p>
            </p:txBody>
          </p:sp>
          <p:sp>
            <p:nvSpPr>
              <p:cNvPr id="47" name="Textfeld 46"/>
              <p:cNvSpPr txBox="1"/>
              <p:nvPr/>
            </p:nvSpPr>
            <p:spPr>
              <a:xfrm>
                <a:off x="9702715" y="2816848"/>
                <a:ext cx="22668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dirty="0" err="1" smtClean="0">
                    <a:latin typeface="Moon Flower" panose="02000500000000000000" pitchFamily="2" charset="0"/>
                  </a:rPr>
                  <a:t>menu</a:t>
                </a:r>
                <a:endParaRPr lang="de-DE" sz="4800" dirty="0">
                  <a:latin typeface="Moon Flower" panose="02000500000000000000" pitchFamily="2" charset="0"/>
                </a:endParaRPr>
              </a:p>
            </p:txBody>
          </p:sp>
        </p:grpSp>
        <p:grpSp>
          <p:nvGrpSpPr>
            <p:cNvPr id="48" name="Gruppieren 47"/>
            <p:cNvGrpSpPr/>
            <p:nvPr/>
          </p:nvGrpSpPr>
          <p:grpSpPr>
            <a:xfrm>
              <a:off x="9892619" y="1386642"/>
              <a:ext cx="2266805" cy="2092053"/>
              <a:chOff x="9702715" y="1555792"/>
              <a:chExt cx="2266805" cy="2092053"/>
            </a:xfrm>
          </p:grpSpPr>
          <p:sp>
            <p:nvSpPr>
              <p:cNvPr id="49" name="Abgerundetes Rechteck 48"/>
              <p:cNvSpPr/>
              <p:nvPr/>
            </p:nvSpPr>
            <p:spPr>
              <a:xfrm>
                <a:off x="10222095" y="1555792"/>
                <a:ext cx="1228047" cy="1228047"/>
              </a:xfrm>
              <a:prstGeom prst="roundRect">
                <a:avLst/>
              </a:prstGeom>
              <a:noFill/>
              <a:ln w="19050"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Textfeld 49"/>
              <p:cNvSpPr txBox="1"/>
              <p:nvPr/>
            </p:nvSpPr>
            <p:spPr>
              <a:xfrm>
                <a:off x="10227321" y="1754316"/>
                <a:ext cx="12280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5400" dirty="0" smtClean="0">
                    <a:latin typeface="Moon Flower" panose="02000500000000000000" pitchFamily="2" charset="0"/>
                  </a:rPr>
                  <a:t>f</a:t>
                </a:r>
                <a:endParaRPr lang="de-DE" sz="5400" dirty="0">
                  <a:latin typeface="Moon Flower" panose="02000500000000000000" pitchFamily="2" charset="0"/>
                </a:endParaRPr>
              </a:p>
            </p:txBody>
          </p:sp>
          <p:sp>
            <p:nvSpPr>
              <p:cNvPr id="51" name="Textfeld 50"/>
              <p:cNvSpPr txBox="1"/>
              <p:nvPr/>
            </p:nvSpPr>
            <p:spPr>
              <a:xfrm>
                <a:off x="9702715" y="2816848"/>
                <a:ext cx="22668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dirty="0" err="1" smtClean="0">
                    <a:latin typeface="Moon Flower" panose="02000500000000000000" pitchFamily="2" charset="0"/>
                  </a:rPr>
                  <a:t>combine</a:t>
                </a:r>
                <a:endParaRPr lang="de-DE" sz="4800" dirty="0">
                  <a:latin typeface="Moon Flower" panose="02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5240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53047" y="1231534"/>
            <a:ext cx="1687159" cy="887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Levels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pic>
        <p:nvPicPr>
          <p:cNvPr id="1026" name="Picture 2" descr="https://lh4.googleusercontent.com/Bd85_cd4GcyyLA_ZyPzQTduFmOUZgwGna1MJM9RgZBOcbI_lu9khCLH8UkhagIpgAPMHx_kKPzFvcTj2D2m0Ne7n_K6slDU04JDzvX3x3hq-mBHht4TZkO_1pEzeXmXTPqvt2WZ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60" y="-42331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E2AYZVKFi3f0H5tYpadWuTPvpYwLJdezbY9LIem-CFLKqSVI3_x2RYx1dCTk5n3PjMR2eh9GJVR_iDLP74rQHGwpAb5pZ-GN_dPV8R6pEFbR-qiwfHVM6ew0JJ6OfZuji8Ju-hB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78" y="5577823"/>
            <a:ext cx="2515212" cy="12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5EIJr1Ze7MSz2v0SmYLVHhJvdsBmt5XLW-ccoFHBlxhjJ-tgUP-rU9tPainkKGfiAiTeONtXeFY8lDotFZHrMJbd4mKYDdNId7YBy1zS0oGoXZTTxHGP_i21qfuWuOyfOBQAR5x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260" y="3732210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2DIB2FmG741zMi9AgdOwpDErChhv5yGic2zBB2GM_znezpJYGzxx7w8qFcZ6xH5MC8fzkaq-fc2b-HoH4F_A42BBRf6fIfmBE5pyc8C0a7lMxmZGaDQE2sd4BIUBcywaMLi3Qyf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51" y="256185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gJ3vQHwDyWGA9Y2bu0AvmA5A2oOiiTt2cLO5d4_3RYTvhCxrKoTYWI2AJeYOI7mgdP_xIkUChrN2dKpnlEMNx8M20uN7h5VjlbKyn6P9YIKcJ82tQE4Jf4rlOVjfJtvWaIe5tYS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15" y="242947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e1_B0NR8-0C-Rppibj8ZHmKauVyjCSRSwJfxfUEp38Ygs3YHPBDBOyahzTczK4OR9ZF38vOxAz6Qoh-cTa7aoBpb60MmN3fIAVpK_B5Zjf1gzGUi0N5YbRo8s3yFMmHHYgpW-0w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47" y="953130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oogleusercontent.com/aYWudpAZVRh_1ay03E-xfcej1YliyTtxBzlGvBizajvIeNIgS2qyEbWY-cWczm5fMhGNgZXAVNIq7eW2ows4cikF-AWiUiHdIToxjGOlUiKrEXPNfSRPPM0rKZBCk80RwnbqDrp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739" y="2300269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Rx-ybYj6LiuEdvkCqcAeyjvYr2QE-p30qvzZXZWS-y1I5ZTFRM7lOXbNuB1cvZddsrxm9_5dmbwjLL2SVHCsGocpBFzpCergYVq9oVLPpQCJzVFC4wpEN4GnL-IL2298KcslMtrJ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77" y="1170843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s_m2gzgwo8-3KS1u_5N9ToZbjAFgpZbCOLY_UJ96UjBgMa3ZDDufmqXaGv9BhG7HnyGkFnph9JqgaeXeaNU40LVGLTqUxLhOquRORNtKY4UConA6w3HVloIzlw9Qmlk0_HVf0Ru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5" y="3676718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rNtPT2b1XoXA9NdNKd3zC8PMKfHrXr9dJCLuczrcq0HnU6atinlLIKb1sXzLDgF0m87GAxy3E1mivhfSxm6RJAlF7V-zK9wKXt9My-89repf5HGSuIGPmEpr1eQcIJLUJFOBJgsv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78" y="412605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lh5.googleusercontent.com/8XYJIVMoUf-ML5PfVJKjqrdHZ3UFqrgsBiDnqd7wPpqz58UsJlMfraJvPfXgWFya7V2PFWZbS6_IogBEVMdXbyhEn9sf7hTsb31dx1PHd7Bvm5syAv4rK8_LFdu76fPMo826g-j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83" y="-206637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5.googleusercontent.com/YiJz5QMwUtsgr58KFg6uXXscHA41Xy5qN6Q0JOxuUNCu4Kz6Ozz9X2At1DuwX1CKpM-3uOI1ecEHU3y6uU2lB-p1SLBU-otQNY66vRd5lAEOcrg6ngen_qLgeLbiHg3J5A4My6v-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79" y="5417091"/>
            <a:ext cx="2515212" cy="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lh6.googleusercontent.com/C3JXF4hDXROEOpF9PpiK_6FjDpCYtmCS-2YQfhcq-6CRpqQ2ms0247qCJeptzOmVB5Jh3doF284Nbsp4B2zKB3Aw2cLlDyUq-zzLVA5BbxQmHEQ9X4oj-pQ46WBfv-rbV8X8dY-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23" y="-634120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lh3.googleusercontent.com/jByv5j3mBXL2yx8ketPldArQr2bRkaFBj4titAxHW6j5SbuFiihnyIAS8XtJcNv2lbRZHLJai_CRsF5Jg_i3i_R7ooaRKIHUXCHojOPgVTm9AhvD3yTtf3w-S4TF4nuUfRpeLUN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91" y="-123585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5.googleusercontent.com/oCyLxLOzw5VYfZiPsmdvkYEjogP7zcIzLMc9ifteRGbu6wN8wPJeSVdhIvBXRCU3Ve9I2i2SDvNK2iLNTtV51zbyQmpyMe6CC_mQVw3dowbDdkWwQNk7ENA75lV_uunum5aHy9m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71" y="3529300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lh3.googleusercontent.com/qAzghj7O87y1bTNkaDAUCCK1wvseS7yzyKLchNFhIL18ReHkjjfNbwT22eTHxIOBFV06B4mk-CgrCFk0Bzzv4QfPAHBxNRSgxNY4m_94z6GAqk7kP_INtrcmKi1Aa29Azz3Mh01Z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2" y="1807054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lh5.googleusercontent.com/NV283mDj24kMq3z9q4U4tX9PQQzxTFArSDfNq1r_AN4btGYIuXMmHwIiaPpD1X-0ofodqtZu_hQ_j5QqLZY1O6BsBcnT6KKRn2CqzxIN9lDbgAsVLKIxNbWdsk2yo1q5csBc-Jp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45" y="5192736"/>
            <a:ext cx="2348088" cy="1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lh6.googleusercontent.com/D4tT7qJAvgPpfxwKEo1OWGm7SL8rSR8CdzKDqHerq-CSeGddO9WmWS8jv21UxRUau2ryJihi5VftLvVDqevUZG9qt3c5TB7wOaNS17QDSh4fTu_PyrST52aWj4z0reFN_xUID6bK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379309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lh5.googleusercontent.com/fwGdvxsUjuX6mBk05fg7F6amZbv4U4pt4Z7rcqh2fuF6T-L_wEJFQIrNxraiwB_SJY6gQ0NRrxBRD94KL186HvG12gbcbfch3VvZCBd_8nfrnstRotThscclHyrVI6599sMkOyNb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62" y="768958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lh3.googleusercontent.com/RRaBj7e5EAX-vmynrDnxbjSc4saF1lZ7NlgL3oS8_GIZ0ydPQqFbYNWRt_0iyGtg9Dctru-_MEB5Z8iVT1fmVIPnHXd-4vom5i3Wvi1P893n5YxAziNqitRTZQB934-PZUUvMmq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61" y="5066416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lh3.googleusercontent.com/XvPrjWJ97kfF9rZHN-ztE4Q6bz9E1rHgxDLNxF4heRwYUYDwaKsJBbkt8LkEX-YHen_joYC6qXrd4a1yoxjdfAJtYznG1Y8XJtRc4Gqp9CUPk6yvIFH4CjJRIvfaiOA6div1Wq7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9" y="212061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lh5.googleusercontent.com/Pl0tharGXioER-2fXc1MP3IbMslYfh8u5vCibU0o78RH5Q1vSKNaVi_7D8OF_vdWqxvrQDa2HcGAXt6VWPVVG7qN5mQALribwZD-XcHg-Wai5dhOMOhAMO8dxnM3WL8qnHdbn7hc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325" y="3691031"/>
            <a:ext cx="2481787" cy="1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s://lh5.googleusercontent.com/IJ7h5AQtBdnkKNiws_DY_MFE3MYzGUkra0Tv_bFHtrWBngeW5UGMo-fW74agKBwB_mlM7NPlBzya0S41NOWfne7gBuIsNl78FP6jXG5HZdPAKMJWJPvj0Bm1Y_LzlJhqwwlgkGu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66" y="5084331"/>
            <a:ext cx="2515212" cy="17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3.googleusercontent.com/KzE6RHVGUhSqEF2Si-iqFlbLD77zpkV-Vm5MwDOtHAr1tyqKBSvDZxBkTF3EONyrOqBR5jDVs89TbUuogKRkiscMR8yEePlw4O9NbeHc-wVMEmxHGep_mc9F2b77-yQt1M7RTABX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72" y="-479486"/>
            <a:ext cx="2382827" cy="13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107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40532" y="596534"/>
            <a:ext cx="1687159" cy="887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Levels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5" t="6285" r="28042" b="9724"/>
          <a:stretch/>
        </p:blipFill>
        <p:spPr>
          <a:xfrm>
            <a:off x="3841750" y="-2969"/>
            <a:ext cx="8350250" cy="686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213632" y="612700"/>
            <a:ext cx="7126968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Level Progression 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 rot="20830579">
            <a:off x="2875564" y="2869039"/>
            <a:ext cx="623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 smtClean="0">
                <a:latin typeface="Moon Flower" panose="02000500000000000000" pitchFamily="2" charset="0"/>
              </a:rPr>
              <a:t>Picture </a:t>
            </a:r>
            <a:r>
              <a:rPr lang="de-DE" sz="4800" dirty="0" err="1" smtClean="0">
                <a:latin typeface="Moon Flower" panose="02000500000000000000" pitchFamily="2" charset="0"/>
              </a:rPr>
              <a:t>of</a:t>
            </a:r>
            <a:r>
              <a:rPr lang="de-DE" sz="4800" dirty="0" smtClean="0">
                <a:latin typeface="Moon Flower" panose="02000500000000000000" pitchFamily="2" charset="0"/>
              </a:rPr>
              <a:t> </a:t>
            </a:r>
            <a:r>
              <a:rPr lang="de-DE" sz="4800" dirty="0" err="1" smtClean="0">
                <a:latin typeface="Moon Flower" panose="02000500000000000000" pitchFamily="2" charset="0"/>
              </a:rPr>
              <a:t>the</a:t>
            </a:r>
            <a:r>
              <a:rPr lang="de-DE" sz="4800" dirty="0" smtClean="0">
                <a:latin typeface="Moon Flower" panose="02000500000000000000" pitchFamily="2" charset="0"/>
              </a:rPr>
              <a:t> </a:t>
            </a:r>
            <a:r>
              <a:rPr lang="de-DE" sz="4800" dirty="0" err="1" smtClean="0">
                <a:latin typeface="Moon Flower" panose="02000500000000000000" pitchFamily="2" charset="0"/>
              </a:rPr>
              <a:t>level</a:t>
            </a:r>
            <a:r>
              <a:rPr lang="de-DE" sz="4800" dirty="0" smtClean="0">
                <a:latin typeface="Moon Flower" panose="02000500000000000000" pitchFamily="2" charset="0"/>
              </a:rPr>
              <a:t> </a:t>
            </a:r>
            <a:r>
              <a:rPr lang="de-DE" sz="4800" dirty="0" err="1" smtClean="0">
                <a:latin typeface="Moon Flower" panose="02000500000000000000" pitchFamily="2" charset="0"/>
              </a:rPr>
              <a:t>selection</a:t>
            </a:r>
            <a:endParaRPr lang="de-DE" sz="4800" dirty="0">
              <a:latin typeface="Moon Flowe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2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5024502" y="1135047"/>
            <a:ext cx="1868810" cy="1042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assets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3" y="4236"/>
            <a:ext cx="10837148" cy="685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8802E-AC4A-4EBD-A350-30E318B52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85" y="1156853"/>
            <a:ext cx="2492129" cy="2272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844FF-2007-44E0-A16B-A08CAB0CC5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09" y="4441964"/>
            <a:ext cx="2232826" cy="1665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38D34-C35B-4F7A-92B5-88BDC44D6D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58" y="900439"/>
            <a:ext cx="3096495" cy="2272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E726C-3CFB-449C-A8E9-BF2CF91BAC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15" y="1914611"/>
            <a:ext cx="2712481" cy="1148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419F2-302A-4256-8DCE-20CB89D15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00" y="2787711"/>
            <a:ext cx="1193432" cy="1034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733907-3955-4AE9-BAAA-157ADD5CEA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28" y="3429000"/>
            <a:ext cx="1289814" cy="1117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3148BB-64FE-4A97-A718-03163AFD14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98" y="3252569"/>
            <a:ext cx="1289814" cy="1117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A19BD2-5459-43EA-9315-7584C4392A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9" y="3251091"/>
            <a:ext cx="1924377" cy="24828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665764-1159-474C-869E-A009C7DB8D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7" y="3617623"/>
            <a:ext cx="961068" cy="2048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F79852-4B8E-43C8-B9E6-00CAE20997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26" y="2928708"/>
            <a:ext cx="2309017" cy="17317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3246D3-66A0-4417-AC25-559A16F63D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7" y="2919815"/>
            <a:ext cx="1467657" cy="13811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897641-9E16-4B39-8471-75977236573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96" y="4442209"/>
            <a:ext cx="3697238" cy="1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6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15" y="-79116"/>
            <a:ext cx="12322629" cy="69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92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13632" y="612700"/>
            <a:ext cx="7126968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Logo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337684" y="1504992"/>
            <a:ext cx="11352910" cy="4986946"/>
            <a:chOff x="413884" y="1494587"/>
            <a:chExt cx="11352910" cy="4986946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8" t="722" r="10295" b="-722"/>
            <a:stretch/>
          </p:blipFill>
          <p:spPr>
            <a:xfrm>
              <a:off x="419100" y="1494587"/>
              <a:ext cx="1384300" cy="3516641"/>
            </a:xfrm>
            <a:prstGeom prst="rect">
              <a:avLst/>
            </a:prstGeom>
          </p:spPr>
        </p:pic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4" t="12600" r="24473" b="9052"/>
            <a:stretch/>
          </p:blipFill>
          <p:spPr>
            <a:xfrm>
              <a:off x="5123797" y="5392724"/>
              <a:ext cx="1501629" cy="1080667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1" t="17370" r="34303" b="9969"/>
            <a:stretch/>
          </p:blipFill>
          <p:spPr>
            <a:xfrm>
              <a:off x="4279557" y="3181900"/>
              <a:ext cx="2553241" cy="2210824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4" t="21236" r="32093" b="22547"/>
            <a:stretch/>
          </p:blipFill>
          <p:spPr>
            <a:xfrm>
              <a:off x="1487796" y="3148510"/>
              <a:ext cx="2900562" cy="1813598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2" t="28868" r="27191" b="11804"/>
            <a:stretch/>
          </p:blipFill>
          <p:spPr>
            <a:xfrm>
              <a:off x="1409700" y="1512050"/>
              <a:ext cx="2297202" cy="1886741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t="20136" r="43113" b="9283"/>
            <a:stretch/>
          </p:blipFill>
          <p:spPr>
            <a:xfrm>
              <a:off x="1847460" y="4799775"/>
              <a:ext cx="1456927" cy="168175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64" t="21190" r="33011" b="10357"/>
            <a:stretch/>
          </p:blipFill>
          <p:spPr>
            <a:xfrm>
              <a:off x="3240571" y="4964929"/>
              <a:ext cx="1883226" cy="1516604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20951" r="22297" b="16595"/>
            <a:stretch/>
          </p:blipFill>
          <p:spPr>
            <a:xfrm>
              <a:off x="3608817" y="1512050"/>
              <a:ext cx="3071512" cy="1677899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9" t="15201" r="30031" b="8370"/>
            <a:stretch/>
          </p:blipFill>
          <p:spPr>
            <a:xfrm>
              <a:off x="413884" y="4970726"/>
              <a:ext cx="1671450" cy="1505009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9" t="23094" r="44048" b="17739"/>
            <a:stretch/>
          </p:blipFill>
          <p:spPr>
            <a:xfrm>
              <a:off x="6625426" y="1520569"/>
              <a:ext cx="5141368" cy="4958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28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CHARACTER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2" y="1449146"/>
            <a:ext cx="6458857" cy="484414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t="40054" r="27519" b="42932"/>
          <a:stretch/>
        </p:blipFill>
        <p:spPr>
          <a:xfrm>
            <a:off x="6928758" y="3321050"/>
            <a:ext cx="5046892" cy="13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21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742479" y="822666"/>
            <a:ext cx="8922943" cy="5018325"/>
            <a:chOff x="2425577" y="1324181"/>
            <a:chExt cx="7599720" cy="4274136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577" y="1524199"/>
              <a:ext cx="2517710" cy="2517710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670" y="1524199"/>
              <a:ext cx="2011604" cy="2011604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658" y="1324181"/>
              <a:ext cx="2411639" cy="2411639"/>
            </a:xfrm>
            <a:prstGeom prst="rect">
              <a:avLst/>
            </a:prstGeom>
          </p:spPr>
        </p:pic>
        <p:grpSp>
          <p:nvGrpSpPr>
            <p:cNvPr id="7" name="Gruppieren 6"/>
            <p:cNvGrpSpPr/>
            <p:nvPr/>
          </p:nvGrpSpPr>
          <p:grpSpPr>
            <a:xfrm>
              <a:off x="2974650" y="4029880"/>
              <a:ext cx="6465805" cy="1568437"/>
              <a:chOff x="7128815" y="1983009"/>
              <a:chExt cx="3732264" cy="905351"/>
            </a:xfrm>
          </p:grpSpPr>
          <p:pic>
            <p:nvPicPr>
              <p:cNvPr id="8" name="Grafik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94" t="20844" r="25387" b="18107"/>
              <a:stretch/>
            </p:blipFill>
            <p:spPr>
              <a:xfrm>
                <a:off x="7128815" y="2023939"/>
                <a:ext cx="796049" cy="864421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54250" y1="49500" x2="54250" y2="49500"/>
                            <a14:foregroundMark x1="54250" y1="49063" x2="55125" y2="48188"/>
                            <a14:backgroundMark x1="34188" y1="51625" x2="33500" y2="502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58" t="25287" r="22070" b="28510"/>
              <a:stretch/>
            </p:blipFill>
            <p:spPr>
              <a:xfrm>
                <a:off x="8582171" y="1983009"/>
                <a:ext cx="883633" cy="748106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73" t="28514" r="25506" b="25257"/>
              <a:stretch/>
            </p:blipFill>
            <p:spPr>
              <a:xfrm>
                <a:off x="9984369" y="2023939"/>
                <a:ext cx="876710" cy="7821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2762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CORE CONCEPT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96809" y="2515363"/>
            <a:ext cx="3753046" cy="3476292"/>
            <a:chOff x="496809" y="2515363"/>
            <a:chExt cx="3753046" cy="3476292"/>
          </a:xfrm>
        </p:grpSpPr>
        <p:sp>
          <p:nvSpPr>
            <p:cNvPr id="49" name="Freihandform 48"/>
            <p:cNvSpPr/>
            <p:nvPr/>
          </p:nvSpPr>
          <p:spPr>
            <a:xfrm rot="3600000">
              <a:off x="1654476" y="2085144"/>
              <a:ext cx="1425772" cy="2286210"/>
            </a:xfrm>
            <a:custGeom>
              <a:avLst/>
              <a:gdLst>
                <a:gd name="connsiteX0" fmla="*/ 0 w 1143000"/>
                <a:gd name="connsiteY0" fmla="*/ 1487894 h 1832788"/>
                <a:gd name="connsiteX1" fmla="*/ 0 w 1143000"/>
                <a:gd name="connsiteY1" fmla="*/ 992408 h 1832788"/>
                <a:gd name="connsiteX2" fmla="*/ 112422 w 1143000"/>
                <a:gd name="connsiteY2" fmla="*/ 979560 h 1832788"/>
                <a:gd name="connsiteX3" fmla="*/ 132985 w 1143000"/>
                <a:gd name="connsiteY3" fmla="*/ 1010059 h 1832788"/>
                <a:gd name="connsiteX4" fmla="*/ 226649 w 1143000"/>
                <a:gd name="connsiteY4" fmla="*/ 1048856 h 1832788"/>
                <a:gd name="connsiteX5" fmla="*/ 359111 w 1143000"/>
                <a:gd name="connsiteY5" fmla="*/ 916395 h 1832788"/>
                <a:gd name="connsiteX6" fmla="*/ 226649 w 1143000"/>
                <a:gd name="connsiteY6" fmla="*/ 783933 h 1832788"/>
                <a:gd name="connsiteX7" fmla="*/ 132985 w 1143000"/>
                <a:gd name="connsiteY7" fmla="*/ 822730 h 1832788"/>
                <a:gd name="connsiteX8" fmla="*/ 112423 w 1143000"/>
                <a:gd name="connsiteY8" fmla="*/ 853228 h 1832788"/>
                <a:gd name="connsiteX9" fmla="*/ 0 w 1143000"/>
                <a:gd name="connsiteY9" fmla="*/ 840380 h 1832788"/>
                <a:gd name="connsiteX10" fmla="*/ 0 w 1143000"/>
                <a:gd name="connsiteY10" fmla="*/ 344894 h 1832788"/>
                <a:gd name="connsiteX11" fmla="*/ 497110 w 1143000"/>
                <a:gd name="connsiteY11" fmla="*/ 344894 h 1832788"/>
                <a:gd name="connsiteX12" fmla="*/ 508333 w 1143000"/>
                <a:gd name="connsiteY12" fmla="*/ 246688 h 1832788"/>
                <a:gd name="connsiteX13" fmla="*/ 477835 w 1143000"/>
                <a:gd name="connsiteY13" fmla="*/ 226126 h 1832788"/>
                <a:gd name="connsiteX14" fmla="*/ 439038 w 1143000"/>
                <a:gd name="connsiteY14" fmla="*/ 132461 h 1832788"/>
                <a:gd name="connsiteX15" fmla="*/ 571500 w 1143000"/>
                <a:gd name="connsiteY15" fmla="*/ 0 h 1832788"/>
                <a:gd name="connsiteX16" fmla="*/ 703961 w 1143000"/>
                <a:gd name="connsiteY16" fmla="*/ 132461 h 1832788"/>
                <a:gd name="connsiteX17" fmla="*/ 665164 w 1143000"/>
                <a:gd name="connsiteY17" fmla="*/ 226126 h 1832788"/>
                <a:gd name="connsiteX18" fmla="*/ 634665 w 1143000"/>
                <a:gd name="connsiteY18" fmla="*/ 246689 h 1832788"/>
                <a:gd name="connsiteX19" fmla="*/ 645888 w 1143000"/>
                <a:gd name="connsiteY19" fmla="*/ 344894 h 1832788"/>
                <a:gd name="connsiteX20" fmla="*/ 1143000 w 1143000"/>
                <a:gd name="connsiteY20" fmla="*/ 344894 h 1832788"/>
                <a:gd name="connsiteX21" fmla="*/ 1143000 w 1143000"/>
                <a:gd name="connsiteY21" fmla="*/ 840381 h 1832788"/>
                <a:gd name="connsiteX22" fmla="*/ 1030578 w 1143000"/>
                <a:gd name="connsiteY22" fmla="*/ 853229 h 1832788"/>
                <a:gd name="connsiteX23" fmla="*/ 1010015 w 1143000"/>
                <a:gd name="connsiteY23" fmla="*/ 822730 h 1832788"/>
                <a:gd name="connsiteX24" fmla="*/ 916351 w 1143000"/>
                <a:gd name="connsiteY24" fmla="*/ 783933 h 1832788"/>
                <a:gd name="connsiteX25" fmla="*/ 783889 w 1143000"/>
                <a:gd name="connsiteY25" fmla="*/ 916395 h 1832788"/>
                <a:gd name="connsiteX26" fmla="*/ 916351 w 1143000"/>
                <a:gd name="connsiteY26" fmla="*/ 1048856 h 1832788"/>
                <a:gd name="connsiteX27" fmla="*/ 1010015 w 1143000"/>
                <a:gd name="connsiteY27" fmla="*/ 1010059 h 1832788"/>
                <a:gd name="connsiteX28" fmla="*/ 1030578 w 1143000"/>
                <a:gd name="connsiteY28" fmla="*/ 979561 h 1832788"/>
                <a:gd name="connsiteX29" fmla="*/ 1143000 w 1143000"/>
                <a:gd name="connsiteY29" fmla="*/ 992409 h 1832788"/>
                <a:gd name="connsiteX30" fmla="*/ 1143000 w 1143000"/>
                <a:gd name="connsiteY30" fmla="*/ 1487894 h 1832788"/>
                <a:gd name="connsiteX31" fmla="*/ 645890 w 1143000"/>
                <a:gd name="connsiteY31" fmla="*/ 1487894 h 1832788"/>
                <a:gd name="connsiteX32" fmla="*/ 634666 w 1143000"/>
                <a:gd name="connsiteY32" fmla="*/ 1586100 h 1832788"/>
                <a:gd name="connsiteX33" fmla="*/ 665164 w 1143000"/>
                <a:gd name="connsiteY33" fmla="*/ 1606662 h 1832788"/>
                <a:gd name="connsiteX34" fmla="*/ 703961 w 1143000"/>
                <a:gd name="connsiteY34" fmla="*/ 1700327 h 1832788"/>
                <a:gd name="connsiteX35" fmla="*/ 571500 w 1143000"/>
                <a:gd name="connsiteY35" fmla="*/ 1832788 h 1832788"/>
                <a:gd name="connsiteX36" fmla="*/ 439038 w 1143000"/>
                <a:gd name="connsiteY36" fmla="*/ 1700327 h 1832788"/>
                <a:gd name="connsiteX37" fmla="*/ 477835 w 1143000"/>
                <a:gd name="connsiteY37" fmla="*/ 1606662 h 1832788"/>
                <a:gd name="connsiteX38" fmla="*/ 508334 w 1143000"/>
                <a:gd name="connsiteY38" fmla="*/ 1586099 h 1832788"/>
                <a:gd name="connsiteX39" fmla="*/ 497111 w 1143000"/>
                <a:gd name="connsiteY39" fmla="*/ 1487894 h 183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43000" h="1832788">
                  <a:moveTo>
                    <a:pt x="0" y="1487894"/>
                  </a:moveTo>
                  <a:lnTo>
                    <a:pt x="0" y="992408"/>
                  </a:lnTo>
                  <a:lnTo>
                    <a:pt x="112422" y="979560"/>
                  </a:lnTo>
                  <a:lnTo>
                    <a:pt x="132985" y="1010059"/>
                  </a:lnTo>
                  <a:cubicBezTo>
                    <a:pt x="156956" y="1034030"/>
                    <a:pt x="190071" y="1048856"/>
                    <a:pt x="226649" y="1048856"/>
                  </a:cubicBezTo>
                  <a:cubicBezTo>
                    <a:pt x="299806" y="1048856"/>
                    <a:pt x="359111" y="989551"/>
                    <a:pt x="359111" y="916395"/>
                  </a:cubicBezTo>
                  <a:cubicBezTo>
                    <a:pt x="359111" y="843238"/>
                    <a:pt x="299806" y="783933"/>
                    <a:pt x="226649" y="783933"/>
                  </a:cubicBezTo>
                  <a:cubicBezTo>
                    <a:pt x="190071" y="783933"/>
                    <a:pt x="156956" y="798759"/>
                    <a:pt x="132985" y="822730"/>
                  </a:cubicBezTo>
                  <a:lnTo>
                    <a:pt x="112423" y="853228"/>
                  </a:lnTo>
                  <a:lnTo>
                    <a:pt x="0" y="840380"/>
                  </a:lnTo>
                  <a:lnTo>
                    <a:pt x="0" y="344894"/>
                  </a:lnTo>
                  <a:lnTo>
                    <a:pt x="497110" y="344894"/>
                  </a:lnTo>
                  <a:lnTo>
                    <a:pt x="508333" y="246688"/>
                  </a:lnTo>
                  <a:lnTo>
                    <a:pt x="477835" y="226126"/>
                  </a:lnTo>
                  <a:cubicBezTo>
                    <a:pt x="453864" y="202155"/>
                    <a:pt x="439038" y="169039"/>
                    <a:pt x="439038" y="132461"/>
                  </a:cubicBezTo>
                  <a:cubicBezTo>
                    <a:pt x="439038" y="59305"/>
                    <a:pt x="498343" y="0"/>
                    <a:pt x="571500" y="0"/>
                  </a:cubicBezTo>
                  <a:cubicBezTo>
                    <a:pt x="644656" y="0"/>
                    <a:pt x="703961" y="59305"/>
                    <a:pt x="703961" y="132461"/>
                  </a:cubicBezTo>
                  <a:cubicBezTo>
                    <a:pt x="703961" y="169039"/>
                    <a:pt x="689135" y="202155"/>
                    <a:pt x="665164" y="226126"/>
                  </a:cubicBezTo>
                  <a:lnTo>
                    <a:pt x="634665" y="246689"/>
                  </a:lnTo>
                  <a:lnTo>
                    <a:pt x="645888" y="344894"/>
                  </a:lnTo>
                  <a:lnTo>
                    <a:pt x="1143000" y="344894"/>
                  </a:lnTo>
                  <a:lnTo>
                    <a:pt x="1143000" y="840381"/>
                  </a:lnTo>
                  <a:lnTo>
                    <a:pt x="1030578" y="853229"/>
                  </a:lnTo>
                  <a:lnTo>
                    <a:pt x="1010015" y="822730"/>
                  </a:lnTo>
                  <a:cubicBezTo>
                    <a:pt x="986044" y="798759"/>
                    <a:pt x="952929" y="783933"/>
                    <a:pt x="916351" y="783933"/>
                  </a:cubicBezTo>
                  <a:cubicBezTo>
                    <a:pt x="843194" y="783933"/>
                    <a:pt x="783889" y="843238"/>
                    <a:pt x="783889" y="916395"/>
                  </a:cubicBezTo>
                  <a:cubicBezTo>
                    <a:pt x="783889" y="989551"/>
                    <a:pt x="843194" y="1048856"/>
                    <a:pt x="916351" y="1048856"/>
                  </a:cubicBezTo>
                  <a:cubicBezTo>
                    <a:pt x="952929" y="1048856"/>
                    <a:pt x="986044" y="1034030"/>
                    <a:pt x="1010015" y="1010059"/>
                  </a:cubicBezTo>
                  <a:lnTo>
                    <a:pt x="1030578" y="979561"/>
                  </a:lnTo>
                  <a:lnTo>
                    <a:pt x="1143000" y="992409"/>
                  </a:lnTo>
                  <a:lnTo>
                    <a:pt x="1143000" y="1487894"/>
                  </a:lnTo>
                  <a:lnTo>
                    <a:pt x="645890" y="1487894"/>
                  </a:lnTo>
                  <a:lnTo>
                    <a:pt x="634666" y="1586100"/>
                  </a:lnTo>
                  <a:lnTo>
                    <a:pt x="665164" y="1606662"/>
                  </a:lnTo>
                  <a:cubicBezTo>
                    <a:pt x="689135" y="1630633"/>
                    <a:pt x="703961" y="1663749"/>
                    <a:pt x="703961" y="1700327"/>
                  </a:cubicBezTo>
                  <a:cubicBezTo>
                    <a:pt x="703961" y="1773483"/>
                    <a:pt x="644656" y="1832788"/>
                    <a:pt x="571500" y="1832788"/>
                  </a:cubicBezTo>
                  <a:cubicBezTo>
                    <a:pt x="498343" y="1832788"/>
                    <a:pt x="439038" y="1773483"/>
                    <a:pt x="439038" y="1700327"/>
                  </a:cubicBezTo>
                  <a:cubicBezTo>
                    <a:pt x="439038" y="1663749"/>
                    <a:pt x="453864" y="1630633"/>
                    <a:pt x="477835" y="1606662"/>
                  </a:cubicBezTo>
                  <a:lnTo>
                    <a:pt x="508334" y="1586099"/>
                  </a:lnTo>
                  <a:lnTo>
                    <a:pt x="497111" y="1487894"/>
                  </a:lnTo>
                  <a:close/>
                </a:path>
              </a:pathLst>
            </a:cu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Moon Flower Bold" panose="02000500000000000000" pitchFamily="2" charset="0"/>
              </a:endParaRPr>
            </a:p>
          </p:txBody>
        </p:sp>
        <p:sp>
          <p:nvSpPr>
            <p:cNvPr id="78" name="Titel 1"/>
            <p:cNvSpPr txBox="1">
              <a:spLocks/>
            </p:cNvSpPr>
            <p:nvPr/>
          </p:nvSpPr>
          <p:spPr>
            <a:xfrm>
              <a:off x="496809" y="4518257"/>
              <a:ext cx="3753046" cy="14733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3200" dirty="0" smtClean="0">
                  <a:latin typeface="Moon Flower Bold" panose="02000500000000000000" pitchFamily="2" charset="0"/>
                </a:rPr>
                <a:t>Single </a:t>
              </a:r>
              <a:r>
                <a:rPr lang="de-DE" sz="3200" dirty="0" err="1" smtClean="0">
                  <a:latin typeface="Moon Flower Bold" panose="02000500000000000000" pitchFamily="2" charset="0"/>
                </a:rPr>
                <a:t>player</a:t>
              </a:r>
              <a:endParaRPr lang="de-DE" sz="3200" dirty="0" smtClean="0">
                <a:latin typeface="Moon Flower Bold" panose="02000500000000000000" pitchFamily="2" charset="0"/>
              </a:endParaRPr>
            </a:p>
            <a:p>
              <a:pPr algn="ctr"/>
              <a:r>
                <a:rPr lang="de-DE" sz="3200" dirty="0" err="1" smtClean="0">
                  <a:latin typeface="Moon Flower Bold" panose="02000500000000000000" pitchFamily="2" charset="0"/>
                </a:rPr>
                <a:t>PUZZle-PlaTformer</a:t>
              </a:r>
              <a:endParaRPr lang="de-DE" sz="3200" dirty="0">
                <a:latin typeface="Moon Flower Bold" panose="02000500000000000000" pitchFamily="2" charset="0"/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4199925" y="2202617"/>
            <a:ext cx="3753046" cy="3781047"/>
            <a:chOff x="4199925" y="2202617"/>
            <a:chExt cx="3753046" cy="3781047"/>
          </a:xfrm>
        </p:grpSpPr>
        <p:grpSp>
          <p:nvGrpSpPr>
            <p:cNvPr id="73" name="Gruppieren 72"/>
            <p:cNvGrpSpPr/>
            <p:nvPr/>
          </p:nvGrpSpPr>
          <p:grpSpPr>
            <a:xfrm>
              <a:off x="5315134" y="2202617"/>
              <a:ext cx="1561731" cy="2051265"/>
              <a:chOff x="4588477" y="1647568"/>
              <a:chExt cx="1328495" cy="1744920"/>
            </a:xfrm>
          </p:grpSpPr>
          <p:sp>
            <p:nvSpPr>
              <p:cNvPr id="55" name="Freihandform 54"/>
              <p:cNvSpPr/>
              <p:nvPr/>
            </p:nvSpPr>
            <p:spPr>
              <a:xfrm>
                <a:off x="4588477" y="1647568"/>
                <a:ext cx="667265" cy="1744920"/>
              </a:xfrm>
              <a:custGeom>
                <a:avLst/>
                <a:gdLst>
                  <a:gd name="connsiteX0" fmla="*/ 0 w 667265"/>
                  <a:gd name="connsiteY0" fmla="*/ 0 h 1744920"/>
                  <a:gd name="connsiteX1" fmla="*/ 667265 w 667265"/>
                  <a:gd name="connsiteY1" fmla="*/ 0 h 1744920"/>
                  <a:gd name="connsiteX2" fmla="*/ 667265 w 667265"/>
                  <a:gd name="connsiteY2" fmla="*/ 1740558 h 1744920"/>
                  <a:gd name="connsiteX3" fmla="*/ 659027 w 667265"/>
                  <a:gd name="connsiteY3" fmla="*/ 1744920 h 1744920"/>
                  <a:gd name="connsiteX4" fmla="*/ 0 w 667265"/>
                  <a:gd name="connsiteY4" fmla="*/ 1395936 h 174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265" h="1744920">
                    <a:moveTo>
                      <a:pt x="0" y="0"/>
                    </a:moveTo>
                    <a:lnTo>
                      <a:pt x="667265" y="0"/>
                    </a:lnTo>
                    <a:lnTo>
                      <a:pt x="667265" y="1740558"/>
                    </a:lnTo>
                    <a:lnTo>
                      <a:pt x="659027" y="1744920"/>
                    </a:lnTo>
                    <a:lnTo>
                      <a:pt x="0" y="1395936"/>
                    </a:ln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56" name="Freihandform 55"/>
              <p:cNvSpPr/>
              <p:nvPr/>
            </p:nvSpPr>
            <p:spPr>
              <a:xfrm flipH="1">
                <a:off x="5249707" y="1647568"/>
                <a:ext cx="667265" cy="1744920"/>
              </a:xfrm>
              <a:custGeom>
                <a:avLst/>
                <a:gdLst>
                  <a:gd name="connsiteX0" fmla="*/ 0 w 667265"/>
                  <a:gd name="connsiteY0" fmla="*/ 0 h 1744920"/>
                  <a:gd name="connsiteX1" fmla="*/ 667265 w 667265"/>
                  <a:gd name="connsiteY1" fmla="*/ 0 h 1744920"/>
                  <a:gd name="connsiteX2" fmla="*/ 667265 w 667265"/>
                  <a:gd name="connsiteY2" fmla="*/ 1740558 h 1744920"/>
                  <a:gd name="connsiteX3" fmla="*/ 659027 w 667265"/>
                  <a:gd name="connsiteY3" fmla="*/ 1744920 h 1744920"/>
                  <a:gd name="connsiteX4" fmla="*/ 0 w 667265"/>
                  <a:gd name="connsiteY4" fmla="*/ 1395936 h 174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265" h="1744920">
                    <a:moveTo>
                      <a:pt x="0" y="0"/>
                    </a:moveTo>
                    <a:lnTo>
                      <a:pt x="667265" y="0"/>
                    </a:lnTo>
                    <a:lnTo>
                      <a:pt x="667265" y="1740558"/>
                    </a:lnTo>
                    <a:lnTo>
                      <a:pt x="659027" y="1744920"/>
                    </a:lnTo>
                    <a:lnTo>
                      <a:pt x="0" y="1395936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71" name="Freihandform 70"/>
              <p:cNvSpPr/>
              <p:nvPr/>
            </p:nvSpPr>
            <p:spPr>
              <a:xfrm rot="11064680">
                <a:off x="4655815" y="2166402"/>
                <a:ext cx="1168191" cy="795042"/>
              </a:xfrm>
              <a:custGeom>
                <a:avLst/>
                <a:gdLst>
                  <a:gd name="connsiteX0" fmla="*/ 570585 w 1168191"/>
                  <a:gd name="connsiteY0" fmla="*/ 68829 h 795042"/>
                  <a:gd name="connsiteX1" fmla="*/ 329575 w 1168191"/>
                  <a:gd name="connsiteY1" fmla="*/ 46864 h 795042"/>
                  <a:gd name="connsiteX2" fmla="*/ 282502 w 1168191"/>
                  <a:gd name="connsiteY2" fmla="*/ 36567 h 795042"/>
                  <a:gd name="connsiteX3" fmla="*/ 386491 w 1168191"/>
                  <a:gd name="connsiteY3" fmla="*/ 36696 h 795042"/>
                  <a:gd name="connsiteX4" fmla="*/ 731071 w 1168191"/>
                  <a:gd name="connsiteY4" fmla="*/ 17169 h 795042"/>
                  <a:gd name="connsiteX5" fmla="*/ 811595 w 1168191"/>
                  <a:gd name="connsiteY5" fmla="*/ 0 h 795042"/>
                  <a:gd name="connsiteX6" fmla="*/ 811595 w 1168191"/>
                  <a:gd name="connsiteY6" fmla="*/ 11719 h 795042"/>
                  <a:gd name="connsiteX7" fmla="*/ 570585 w 1168191"/>
                  <a:gd name="connsiteY7" fmla="*/ 68829 h 795042"/>
                  <a:gd name="connsiteX8" fmla="*/ 426562 w 1168191"/>
                  <a:gd name="connsiteY8" fmla="*/ 795042 h 795042"/>
                  <a:gd name="connsiteX9" fmla="*/ 363441 w 1168191"/>
                  <a:gd name="connsiteY9" fmla="*/ 738794 h 795042"/>
                  <a:gd name="connsiteX10" fmla="*/ 97776 w 1168191"/>
                  <a:gd name="connsiteY10" fmla="*/ 616663 h 795042"/>
                  <a:gd name="connsiteX11" fmla="*/ 0 w 1168191"/>
                  <a:gd name="connsiteY11" fmla="*/ 628709 h 795042"/>
                  <a:gd name="connsiteX12" fmla="*/ 33184 w 1168191"/>
                  <a:gd name="connsiteY12" fmla="*/ 590976 h 795042"/>
                  <a:gd name="connsiteX13" fmla="*/ 426980 w 1168191"/>
                  <a:gd name="connsiteY13" fmla="*/ 736614 h 795042"/>
                  <a:gd name="connsiteX14" fmla="*/ 787581 w 1168191"/>
                  <a:gd name="connsiteY14" fmla="*/ 780275 h 795042"/>
                  <a:gd name="connsiteX15" fmla="*/ 777055 w 1168191"/>
                  <a:gd name="connsiteY15" fmla="*/ 724291 h 795042"/>
                  <a:gd name="connsiteX16" fmla="*/ 1129801 w 1168191"/>
                  <a:gd name="connsiteY16" fmla="*/ 545584 h 795042"/>
                  <a:gd name="connsiteX17" fmla="*/ 1168191 w 1168191"/>
                  <a:gd name="connsiteY17" fmla="*/ 578474 h 795042"/>
                  <a:gd name="connsiteX18" fmla="*/ 1072254 w 1168191"/>
                  <a:gd name="connsiteY18" fmla="*/ 576620 h 795042"/>
                  <a:gd name="connsiteX19" fmla="*/ 838420 w 1168191"/>
                  <a:gd name="connsiteY19" fmla="*/ 720079 h 79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68191" h="795042">
                    <a:moveTo>
                      <a:pt x="570585" y="68829"/>
                    </a:moveTo>
                    <a:cubicBezTo>
                      <a:pt x="490248" y="72051"/>
                      <a:pt x="409911" y="62093"/>
                      <a:pt x="329575" y="46864"/>
                    </a:cubicBezTo>
                    <a:lnTo>
                      <a:pt x="282502" y="36567"/>
                    </a:lnTo>
                    <a:lnTo>
                      <a:pt x="386491" y="36696"/>
                    </a:lnTo>
                    <a:cubicBezTo>
                      <a:pt x="511164" y="36186"/>
                      <a:pt x="630931" y="32676"/>
                      <a:pt x="731071" y="17169"/>
                    </a:cubicBezTo>
                    <a:lnTo>
                      <a:pt x="811595" y="0"/>
                    </a:lnTo>
                    <a:lnTo>
                      <a:pt x="811595" y="11719"/>
                    </a:lnTo>
                    <a:cubicBezTo>
                      <a:pt x="731258" y="49207"/>
                      <a:pt x="650922" y="65608"/>
                      <a:pt x="570585" y="68829"/>
                    </a:cubicBezTo>
                    <a:close/>
                    <a:moveTo>
                      <a:pt x="426562" y="795042"/>
                    </a:moveTo>
                    <a:lnTo>
                      <a:pt x="363441" y="738794"/>
                    </a:lnTo>
                    <a:cubicBezTo>
                      <a:pt x="285882" y="673499"/>
                      <a:pt x="202823" y="620498"/>
                      <a:pt x="97776" y="616663"/>
                    </a:cubicBezTo>
                    <a:lnTo>
                      <a:pt x="0" y="628709"/>
                    </a:lnTo>
                    <a:lnTo>
                      <a:pt x="33184" y="590976"/>
                    </a:lnTo>
                    <a:cubicBezTo>
                      <a:pt x="343578" y="435835"/>
                      <a:pt x="415134" y="552276"/>
                      <a:pt x="426980" y="736614"/>
                    </a:cubicBezTo>
                    <a:close/>
                    <a:moveTo>
                      <a:pt x="787581" y="780275"/>
                    </a:moveTo>
                    <a:lnTo>
                      <a:pt x="777055" y="724291"/>
                    </a:lnTo>
                    <a:cubicBezTo>
                      <a:pt x="756484" y="546357"/>
                      <a:pt x="804990" y="427607"/>
                      <a:pt x="1129801" y="545584"/>
                    </a:cubicBezTo>
                    <a:lnTo>
                      <a:pt x="1168191" y="578474"/>
                    </a:lnTo>
                    <a:lnTo>
                      <a:pt x="1072254" y="576620"/>
                    </a:lnTo>
                    <a:cubicBezTo>
                      <a:pt x="972090" y="590717"/>
                      <a:pt x="901550" y="649777"/>
                      <a:pt x="838420" y="720079"/>
                    </a:cubicBezTo>
                    <a:close/>
                  </a:path>
                </a:pathLst>
              </a:custGeom>
              <a:solidFill>
                <a:srgbClr val="000A10"/>
              </a:solidFill>
              <a:ln>
                <a:solidFill>
                  <a:srgbClr val="0115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</p:grpSp>
        <p:sp>
          <p:nvSpPr>
            <p:cNvPr id="79" name="Titel 1"/>
            <p:cNvSpPr txBox="1">
              <a:spLocks/>
            </p:cNvSpPr>
            <p:nvPr/>
          </p:nvSpPr>
          <p:spPr>
            <a:xfrm>
              <a:off x="4199925" y="4510266"/>
              <a:ext cx="3753046" cy="14733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3200" dirty="0" smtClean="0">
                  <a:latin typeface="Moon Flower Bold" panose="02000500000000000000" pitchFamily="2" charset="0"/>
                </a:rPr>
                <a:t>Negative </a:t>
              </a:r>
              <a:r>
                <a:rPr lang="de-DE" sz="3200" dirty="0" err="1" smtClean="0">
                  <a:latin typeface="Moon Flower Bold" panose="02000500000000000000" pitchFamily="2" charset="0"/>
                </a:rPr>
                <a:t>emotions</a:t>
              </a:r>
              <a:r>
                <a:rPr lang="de-DE" sz="3200" dirty="0" smtClean="0">
                  <a:latin typeface="Moon Flower Bold" panose="02000500000000000000" pitchFamily="2" charset="0"/>
                </a:rPr>
                <a:t/>
              </a:r>
              <a:br>
                <a:rPr lang="de-DE" sz="3200" dirty="0" smtClean="0">
                  <a:latin typeface="Moon Flower Bold" panose="02000500000000000000" pitchFamily="2" charset="0"/>
                </a:rPr>
              </a:br>
              <a:r>
                <a:rPr lang="de-DE" sz="3200" dirty="0" err="1" smtClean="0">
                  <a:latin typeface="Moon Flower Bold" panose="02000500000000000000" pitchFamily="2" charset="0"/>
                </a:rPr>
                <a:t>as</a:t>
              </a:r>
              <a:r>
                <a:rPr lang="de-DE" sz="3200" dirty="0" smtClean="0">
                  <a:latin typeface="Moon Flower Bold" panose="02000500000000000000" pitchFamily="2" charset="0"/>
                </a:rPr>
                <a:t> </a:t>
              </a:r>
              <a:r>
                <a:rPr lang="de-DE" sz="3200" dirty="0" err="1" smtClean="0">
                  <a:latin typeface="Moon Flower Bold" panose="02000500000000000000" pitchFamily="2" charset="0"/>
                </a:rPr>
                <a:t>character</a:t>
              </a:r>
              <a:endParaRPr lang="de-DE" sz="3200" dirty="0">
                <a:latin typeface="Moon Flower Bold" panose="02000500000000000000" pitchFamily="2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8047608" y="2118246"/>
            <a:ext cx="3753046" cy="3873409"/>
            <a:chOff x="8047608" y="2118246"/>
            <a:chExt cx="3753046" cy="3873409"/>
          </a:xfrm>
        </p:grpSpPr>
        <p:sp>
          <p:nvSpPr>
            <p:cNvPr id="80" name="Titel 1"/>
            <p:cNvSpPr txBox="1">
              <a:spLocks/>
            </p:cNvSpPr>
            <p:nvPr/>
          </p:nvSpPr>
          <p:spPr>
            <a:xfrm>
              <a:off x="8047608" y="4518257"/>
              <a:ext cx="3753046" cy="14733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3200" dirty="0" smtClean="0">
                  <a:latin typeface="Moon Flower Bold" panose="02000500000000000000" pitchFamily="2" charset="0"/>
                </a:rPr>
                <a:t>Combine </a:t>
              </a:r>
              <a:r>
                <a:rPr lang="de-DE" sz="3200" dirty="0" err="1" smtClean="0">
                  <a:latin typeface="Moon Flower Bold" panose="02000500000000000000" pitchFamily="2" charset="0"/>
                </a:rPr>
                <a:t>Emotions</a:t>
              </a:r>
              <a:r>
                <a:rPr lang="de-DE" sz="3200" dirty="0" smtClean="0">
                  <a:latin typeface="Moon Flower Bold" panose="02000500000000000000" pitchFamily="2" charset="0"/>
                </a:rPr>
                <a:t> </a:t>
              </a:r>
              <a:r>
                <a:rPr lang="de-DE" sz="3200" dirty="0" err="1" smtClean="0">
                  <a:latin typeface="Moon Flower Bold" panose="02000500000000000000" pitchFamily="2" charset="0"/>
                </a:rPr>
                <a:t>and</a:t>
              </a:r>
              <a:r>
                <a:rPr lang="de-DE" sz="3200" dirty="0" smtClean="0">
                  <a:latin typeface="Moon Flower Bold" panose="02000500000000000000" pitchFamily="2" charset="0"/>
                </a:rPr>
                <a:t> </a:t>
              </a:r>
              <a:br>
                <a:rPr lang="de-DE" sz="3200" dirty="0" smtClean="0">
                  <a:latin typeface="Moon Flower Bold" panose="02000500000000000000" pitchFamily="2" charset="0"/>
                </a:rPr>
              </a:br>
              <a:r>
                <a:rPr lang="de-DE" sz="3200" dirty="0" err="1" smtClean="0">
                  <a:latin typeface="Moon Flower Bold" panose="02000500000000000000" pitchFamily="2" charset="0"/>
                </a:rPr>
                <a:t>abilities</a:t>
              </a:r>
              <a:endParaRPr lang="de-DE" sz="3200" dirty="0">
                <a:latin typeface="Moon Flower Bold" panose="02000500000000000000" pitchFamily="2" charset="0"/>
              </a:endParaRPr>
            </a:p>
          </p:txBody>
        </p:sp>
        <p:grpSp>
          <p:nvGrpSpPr>
            <p:cNvPr id="98" name="Gruppieren 97"/>
            <p:cNvGrpSpPr/>
            <p:nvPr/>
          </p:nvGrpSpPr>
          <p:grpSpPr>
            <a:xfrm>
              <a:off x="8789586" y="2118246"/>
              <a:ext cx="2269090" cy="2126156"/>
              <a:chOff x="8977337" y="2741230"/>
              <a:chExt cx="1737524" cy="1628074"/>
            </a:xfrm>
          </p:grpSpPr>
          <p:sp>
            <p:nvSpPr>
              <p:cNvPr id="97" name="Ellipse 96"/>
              <p:cNvSpPr/>
              <p:nvPr/>
            </p:nvSpPr>
            <p:spPr>
              <a:xfrm>
                <a:off x="9303224" y="3234851"/>
                <a:ext cx="1127940" cy="112794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9586921" y="2760245"/>
                <a:ext cx="1127940" cy="112794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8988466" y="2755327"/>
                <a:ext cx="1127940" cy="1127940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92" name="Freihandform 91"/>
              <p:cNvSpPr/>
              <p:nvPr/>
            </p:nvSpPr>
            <p:spPr>
              <a:xfrm rot="9900000">
                <a:off x="9265974" y="3370054"/>
                <a:ext cx="560945" cy="572923"/>
              </a:xfrm>
              <a:custGeom>
                <a:avLst/>
                <a:gdLst>
                  <a:gd name="connsiteX0" fmla="*/ 290517 w 610436"/>
                  <a:gd name="connsiteY0" fmla="*/ 0 h 623471"/>
                  <a:gd name="connsiteX1" fmla="*/ 575132 w 610436"/>
                  <a:gd name="connsiteY1" fmla="*/ 148716 h 623471"/>
                  <a:gd name="connsiteX2" fmla="*/ 575856 w 610436"/>
                  <a:gd name="connsiteY2" fmla="*/ 153319 h 623471"/>
                  <a:gd name="connsiteX3" fmla="*/ 581452 w 610436"/>
                  <a:gd name="connsiteY3" fmla="*/ 159024 h 623471"/>
                  <a:gd name="connsiteX4" fmla="*/ 531100 w 610436"/>
                  <a:gd name="connsiteY4" fmla="*/ 476178 h 623471"/>
                  <a:gd name="connsiteX5" fmla="*/ 208341 w 610436"/>
                  <a:gd name="connsiteY5" fmla="*/ 598311 h 623471"/>
                  <a:gd name="connsiteX6" fmla="*/ 163760 w 610436"/>
                  <a:gd name="connsiteY6" fmla="*/ 536751 h 623471"/>
                  <a:gd name="connsiteX7" fmla="*/ 157960 w 610436"/>
                  <a:gd name="connsiteY7" fmla="*/ 511900 h 623471"/>
                  <a:gd name="connsiteX8" fmla="*/ 148947 w 610436"/>
                  <a:gd name="connsiteY8" fmla="*/ 504531 h 623471"/>
                  <a:gd name="connsiteX9" fmla="*/ 108804 w 610436"/>
                  <a:gd name="connsiteY9" fmla="*/ 461742 h 623471"/>
                  <a:gd name="connsiteX10" fmla="*/ 20315 w 610436"/>
                  <a:gd name="connsiteY10" fmla="*/ 268492 h 623471"/>
                  <a:gd name="connsiteX11" fmla="*/ 19864 w 610436"/>
                  <a:gd name="connsiteY11" fmla="*/ 252623 h 623471"/>
                  <a:gd name="connsiteX12" fmla="*/ 5902 w 610436"/>
                  <a:gd name="connsiteY12" fmla="*/ 223788 h 623471"/>
                  <a:gd name="connsiteX13" fmla="*/ 0 w 610436"/>
                  <a:gd name="connsiteY13" fmla="*/ 186252 h 623471"/>
                  <a:gd name="connsiteX14" fmla="*/ 290517 w 610436"/>
                  <a:gd name="connsiteY14" fmla="*/ 0 h 62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0436" h="623471">
                    <a:moveTo>
                      <a:pt x="290517" y="0"/>
                    </a:moveTo>
                    <a:cubicBezTo>
                      <a:pt x="430909" y="0"/>
                      <a:pt x="548042" y="63844"/>
                      <a:pt x="575132" y="148716"/>
                    </a:cubicBezTo>
                    <a:lnTo>
                      <a:pt x="575856" y="153319"/>
                    </a:lnTo>
                    <a:lnTo>
                      <a:pt x="581452" y="159024"/>
                    </a:lnTo>
                    <a:cubicBezTo>
                      <a:pt x="633426" y="231382"/>
                      <a:pt x="614823" y="363481"/>
                      <a:pt x="531100" y="476178"/>
                    </a:cubicBezTo>
                    <a:cubicBezTo>
                      <a:pt x="435417" y="604973"/>
                      <a:pt x="290913" y="659654"/>
                      <a:pt x="208341" y="598311"/>
                    </a:cubicBezTo>
                    <a:cubicBezTo>
                      <a:pt x="187698" y="582975"/>
                      <a:pt x="172881" y="561840"/>
                      <a:pt x="163760" y="536751"/>
                    </a:cubicBezTo>
                    <a:lnTo>
                      <a:pt x="157960" y="511900"/>
                    </a:lnTo>
                    <a:lnTo>
                      <a:pt x="148947" y="504531"/>
                    </a:lnTo>
                    <a:cubicBezTo>
                      <a:pt x="135009" y="491510"/>
                      <a:pt x="121554" y="477223"/>
                      <a:pt x="108804" y="461742"/>
                    </a:cubicBezTo>
                    <a:cubicBezTo>
                      <a:pt x="57802" y="399817"/>
                      <a:pt x="27721" y="330501"/>
                      <a:pt x="20315" y="268492"/>
                    </a:cubicBezTo>
                    <a:lnTo>
                      <a:pt x="19864" y="252623"/>
                    </a:lnTo>
                    <a:lnTo>
                      <a:pt x="5902" y="223788"/>
                    </a:lnTo>
                    <a:cubicBezTo>
                      <a:pt x="2032" y="211664"/>
                      <a:pt x="0" y="199110"/>
                      <a:pt x="0" y="186252"/>
                    </a:cubicBezTo>
                    <a:cubicBezTo>
                      <a:pt x="0" y="83388"/>
                      <a:pt x="130069" y="0"/>
                      <a:pt x="290517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93" name="Freihandform 92"/>
              <p:cNvSpPr/>
              <p:nvPr/>
            </p:nvSpPr>
            <p:spPr>
              <a:xfrm rot="3600000">
                <a:off x="9861708" y="3381994"/>
                <a:ext cx="560945" cy="572923"/>
              </a:xfrm>
              <a:custGeom>
                <a:avLst/>
                <a:gdLst>
                  <a:gd name="connsiteX0" fmla="*/ 290517 w 610436"/>
                  <a:gd name="connsiteY0" fmla="*/ 0 h 623471"/>
                  <a:gd name="connsiteX1" fmla="*/ 575132 w 610436"/>
                  <a:gd name="connsiteY1" fmla="*/ 148716 h 623471"/>
                  <a:gd name="connsiteX2" fmla="*/ 575856 w 610436"/>
                  <a:gd name="connsiteY2" fmla="*/ 153319 h 623471"/>
                  <a:gd name="connsiteX3" fmla="*/ 581452 w 610436"/>
                  <a:gd name="connsiteY3" fmla="*/ 159024 h 623471"/>
                  <a:gd name="connsiteX4" fmla="*/ 531100 w 610436"/>
                  <a:gd name="connsiteY4" fmla="*/ 476178 h 623471"/>
                  <a:gd name="connsiteX5" fmla="*/ 208341 w 610436"/>
                  <a:gd name="connsiteY5" fmla="*/ 598311 h 623471"/>
                  <a:gd name="connsiteX6" fmla="*/ 163760 w 610436"/>
                  <a:gd name="connsiteY6" fmla="*/ 536751 h 623471"/>
                  <a:gd name="connsiteX7" fmla="*/ 157960 w 610436"/>
                  <a:gd name="connsiteY7" fmla="*/ 511900 h 623471"/>
                  <a:gd name="connsiteX8" fmla="*/ 148947 w 610436"/>
                  <a:gd name="connsiteY8" fmla="*/ 504531 h 623471"/>
                  <a:gd name="connsiteX9" fmla="*/ 108804 w 610436"/>
                  <a:gd name="connsiteY9" fmla="*/ 461742 h 623471"/>
                  <a:gd name="connsiteX10" fmla="*/ 20315 w 610436"/>
                  <a:gd name="connsiteY10" fmla="*/ 268492 h 623471"/>
                  <a:gd name="connsiteX11" fmla="*/ 19864 w 610436"/>
                  <a:gd name="connsiteY11" fmla="*/ 252623 h 623471"/>
                  <a:gd name="connsiteX12" fmla="*/ 5902 w 610436"/>
                  <a:gd name="connsiteY12" fmla="*/ 223788 h 623471"/>
                  <a:gd name="connsiteX13" fmla="*/ 0 w 610436"/>
                  <a:gd name="connsiteY13" fmla="*/ 186252 h 623471"/>
                  <a:gd name="connsiteX14" fmla="*/ 290517 w 610436"/>
                  <a:gd name="connsiteY14" fmla="*/ 0 h 62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0436" h="623471">
                    <a:moveTo>
                      <a:pt x="290517" y="0"/>
                    </a:moveTo>
                    <a:cubicBezTo>
                      <a:pt x="430909" y="0"/>
                      <a:pt x="548042" y="63844"/>
                      <a:pt x="575132" y="148716"/>
                    </a:cubicBezTo>
                    <a:lnTo>
                      <a:pt x="575856" y="153319"/>
                    </a:lnTo>
                    <a:lnTo>
                      <a:pt x="581452" y="159024"/>
                    </a:lnTo>
                    <a:cubicBezTo>
                      <a:pt x="633426" y="231382"/>
                      <a:pt x="614823" y="363481"/>
                      <a:pt x="531100" y="476178"/>
                    </a:cubicBezTo>
                    <a:cubicBezTo>
                      <a:pt x="435417" y="604973"/>
                      <a:pt x="290913" y="659654"/>
                      <a:pt x="208341" y="598311"/>
                    </a:cubicBezTo>
                    <a:cubicBezTo>
                      <a:pt x="187698" y="582975"/>
                      <a:pt x="172881" y="561840"/>
                      <a:pt x="163760" y="536751"/>
                    </a:cubicBezTo>
                    <a:lnTo>
                      <a:pt x="157960" y="511900"/>
                    </a:lnTo>
                    <a:lnTo>
                      <a:pt x="148947" y="504531"/>
                    </a:lnTo>
                    <a:cubicBezTo>
                      <a:pt x="135009" y="491510"/>
                      <a:pt x="121554" y="477223"/>
                      <a:pt x="108804" y="461742"/>
                    </a:cubicBezTo>
                    <a:cubicBezTo>
                      <a:pt x="57802" y="399817"/>
                      <a:pt x="27721" y="330501"/>
                      <a:pt x="20315" y="268492"/>
                    </a:cubicBezTo>
                    <a:lnTo>
                      <a:pt x="19864" y="252623"/>
                    </a:lnTo>
                    <a:lnTo>
                      <a:pt x="5902" y="223788"/>
                    </a:lnTo>
                    <a:cubicBezTo>
                      <a:pt x="2032" y="211664"/>
                      <a:pt x="0" y="199110"/>
                      <a:pt x="0" y="186252"/>
                    </a:cubicBezTo>
                    <a:cubicBezTo>
                      <a:pt x="0" y="83388"/>
                      <a:pt x="130069" y="0"/>
                      <a:pt x="290517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94" name="Freihandform 93"/>
              <p:cNvSpPr/>
              <p:nvPr/>
            </p:nvSpPr>
            <p:spPr>
              <a:xfrm rot="18000000">
                <a:off x="9585661" y="2851767"/>
                <a:ext cx="560945" cy="572923"/>
              </a:xfrm>
              <a:custGeom>
                <a:avLst/>
                <a:gdLst>
                  <a:gd name="connsiteX0" fmla="*/ 290517 w 610436"/>
                  <a:gd name="connsiteY0" fmla="*/ 0 h 623471"/>
                  <a:gd name="connsiteX1" fmla="*/ 575132 w 610436"/>
                  <a:gd name="connsiteY1" fmla="*/ 148716 h 623471"/>
                  <a:gd name="connsiteX2" fmla="*/ 575856 w 610436"/>
                  <a:gd name="connsiteY2" fmla="*/ 153319 h 623471"/>
                  <a:gd name="connsiteX3" fmla="*/ 581452 w 610436"/>
                  <a:gd name="connsiteY3" fmla="*/ 159024 h 623471"/>
                  <a:gd name="connsiteX4" fmla="*/ 531100 w 610436"/>
                  <a:gd name="connsiteY4" fmla="*/ 476178 h 623471"/>
                  <a:gd name="connsiteX5" fmla="*/ 208341 w 610436"/>
                  <a:gd name="connsiteY5" fmla="*/ 598311 h 623471"/>
                  <a:gd name="connsiteX6" fmla="*/ 163760 w 610436"/>
                  <a:gd name="connsiteY6" fmla="*/ 536751 h 623471"/>
                  <a:gd name="connsiteX7" fmla="*/ 157960 w 610436"/>
                  <a:gd name="connsiteY7" fmla="*/ 511900 h 623471"/>
                  <a:gd name="connsiteX8" fmla="*/ 148947 w 610436"/>
                  <a:gd name="connsiteY8" fmla="*/ 504531 h 623471"/>
                  <a:gd name="connsiteX9" fmla="*/ 108804 w 610436"/>
                  <a:gd name="connsiteY9" fmla="*/ 461742 h 623471"/>
                  <a:gd name="connsiteX10" fmla="*/ 20315 w 610436"/>
                  <a:gd name="connsiteY10" fmla="*/ 268492 h 623471"/>
                  <a:gd name="connsiteX11" fmla="*/ 19864 w 610436"/>
                  <a:gd name="connsiteY11" fmla="*/ 252623 h 623471"/>
                  <a:gd name="connsiteX12" fmla="*/ 5902 w 610436"/>
                  <a:gd name="connsiteY12" fmla="*/ 223788 h 623471"/>
                  <a:gd name="connsiteX13" fmla="*/ 0 w 610436"/>
                  <a:gd name="connsiteY13" fmla="*/ 186252 h 623471"/>
                  <a:gd name="connsiteX14" fmla="*/ 290517 w 610436"/>
                  <a:gd name="connsiteY14" fmla="*/ 0 h 62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0436" h="623471">
                    <a:moveTo>
                      <a:pt x="290517" y="0"/>
                    </a:moveTo>
                    <a:cubicBezTo>
                      <a:pt x="430909" y="0"/>
                      <a:pt x="548042" y="63844"/>
                      <a:pt x="575132" y="148716"/>
                    </a:cubicBezTo>
                    <a:lnTo>
                      <a:pt x="575856" y="153319"/>
                    </a:lnTo>
                    <a:lnTo>
                      <a:pt x="581452" y="159024"/>
                    </a:lnTo>
                    <a:cubicBezTo>
                      <a:pt x="633426" y="231382"/>
                      <a:pt x="614823" y="363481"/>
                      <a:pt x="531100" y="476178"/>
                    </a:cubicBezTo>
                    <a:cubicBezTo>
                      <a:pt x="435417" y="604973"/>
                      <a:pt x="290913" y="659654"/>
                      <a:pt x="208341" y="598311"/>
                    </a:cubicBezTo>
                    <a:cubicBezTo>
                      <a:pt x="187698" y="582975"/>
                      <a:pt x="172881" y="561840"/>
                      <a:pt x="163760" y="536751"/>
                    </a:cubicBezTo>
                    <a:lnTo>
                      <a:pt x="157960" y="511900"/>
                    </a:lnTo>
                    <a:lnTo>
                      <a:pt x="148947" y="504531"/>
                    </a:lnTo>
                    <a:cubicBezTo>
                      <a:pt x="135009" y="491510"/>
                      <a:pt x="121554" y="477223"/>
                      <a:pt x="108804" y="461742"/>
                    </a:cubicBezTo>
                    <a:cubicBezTo>
                      <a:pt x="57802" y="399817"/>
                      <a:pt x="27721" y="330501"/>
                      <a:pt x="20315" y="268492"/>
                    </a:cubicBezTo>
                    <a:lnTo>
                      <a:pt x="19864" y="252623"/>
                    </a:lnTo>
                    <a:lnTo>
                      <a:pt x="5902" y="223788"/>
                    </a:lnTo>
                    <a:cubicBezTo>
                      <a:pt x="2032" y="211664"/>
                      <a:pt x="0" y="199110"/>
                      <a:pt x="0" y="186252"/>
                    </a:cubicBezTo>
                    <a:cubicBezTo>
                      <a:pt x="0" y="83388"/>
                      <a:pt x="130069" y="0"/>
                      <a:pt x="29051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91" name="Freihandform 90"/>
              <p:cNvSpPr/>
              <p:nvPr/>
            </p:nvSpPr>
            <p:spPr>
              <a:xfrm>
                <a:off x="9540455" y="3182200"/>
                <a:ext cx="610436" cy="623471"/>
              </a:xfrm>
              <a:custGeom>
                <a:avLst/>
                <a:gdLst>
                  <a:gd name="connsiteX0" fmla="*/ 290517 w 610436"/>
                  <a:gd name="connsiteY0" fmla="*/ 0 h 623471"/>
                  <a:gd name="connsiteX1" fmla="*/ 575132 w 610436"/>
                  <a:gd name="connsiteY1" fmla="*/ 148716 h 623471"/>
                  <a:gd name="connsiteX2" fmla="*/ 575856 w 610436"/>
                  <a:gd name="connsiteY2" fmla="*/ 153319 h 623471"/>
                  <a:gd name="connsiteX3" fmla="*/ 581452 w 610436"/>
                  <a:gd name="connsiteY3" fmla="*/ 159024 h 623471"/>
                  <a:gd name="connsiteX4" fmla="*/ 531100 w 610436"/>
                  <a:gd name="connsiteY4" fmla="*/ 476178 h 623471"/>
                  <a:gd name="connsiteX5" fmla="*/ 208341 w 610436"/>
                  <a:gd name="connsiteY5" fmla="*/ 598311 h 623471"/>
                  <a:gd name="connsiteX6" fmla="*/ 163760 w 610436"/>
                  <a:gd name="connsiteY6" fmla="*/ 536751 h 623471"/>
                  <a:gd name="connsiteX7" fmla="*/ 157960 w 610436"/>
                  <a:gd name="connsiteY7" fmla="*/ 511900 h 623471"/>
                  <a:gd name="connsiteX8" fmla="*/ 148947 w 610436"/>
                  <a:gd name="connsiteY8" fmla="*/ 504531 h 623471"/>
                  <a:gd name="connsiteX9" fmla="*/ 108804 w 610436"/>
                  <a:gd name="connsiteY9" fmla="*/ 461742 h 623471"/>
                  <a:gd name="connsiteX10" fmla="*/ 20315 w 610436"/>
                  <a:gd name="connsiteY10" fmla="*/ 268492 h 623471"/>
                  <a:gd name="connsiteX11" fmla="*/ 19864 w 610436"/>
                  <a:gd name="connsiteY11" fmla="*/ 252623 h 623471"/>
                  <a:gd name="connsiteX12" fmla="*/ 5902 w 610436"/>
                  <a:gd name="connsiteY12" fmla="*/ 223788 h 623471"/>
                  <a:gd name="connsiteX13" fmla="*/ 0 w 610436"/>
                  <a:gd name="connsiteY13" fmla="*/ 186252 h 623471"/>
                  <a:gd name="connsiteX14" fmla="*/ 290517 w 610436"/>
                  <a:gd name="connsiteY14" fmla="*/ 0 h 62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0436" h="623471">
                    <a:moveTo>
                      <a:pt x="290517" y="0"/>
                    </a:moveTo>
                    <a:cubicBezTo>
                      <a:pt x="430909" y="0"/>
                      <a:pt x="548042" y="63844"/>
                      <a:pt x="575132" y="148716"/>
                    </a:cubicBezTo>
                    <a:lnTo>
                      <a:pt x="575856" y="153319"/>
                    </a:lnTo>
                    <a:lnTo>
                      <a:pt x="581452" y="159024"/>
                    </a:lnTo>
                    <a:cubicBezTo>
                      <a:pt x="633426" y="231382"/>
                      <a:pt x="614823" y="363481"/>
                      <a:pt x="531100" y="476178"/>
                    </a:cubicBezTo>
                    <a:cubicBezTo>
                      <a:pt x="435417" y="604973"/>
                      <a:pt x="290913" y="659654"/>
                      <a:pt x="208341" y="598311"/>
                    </a:cubicBezTo>
                    <a:cubicBezTo>
                      <a:pt x="187698" y="582975"/>
                      <a:pt x="172881" y="561840"/>
                      <a:pt x="163760" y="536751"/>
                    </a:cubicBezTo>
                    <a:lnTo>
                      <a:pt x="157960" y="511900"/>
                    </a:lnTo>
                    <a:lnTo>
                      <a:pt x="148947" y="504531"/>
                    </a:lnTo>
                    <a:cubicBezTo>
                      <a:pt x="135009" y="491510"/>
                      <a:pt x="121554" y="477223"/>
                      <a:pt x="108804" y="461742"/>
                    </a:cubicBezTo>
                    <a:cubicBezTo>
                      <a:pt x="57802" y="399817"/>
                      <a:pt x="27721" y="330501"/>
                      <a:pt x="20315" y="268492"/>
                    </a:cubicBezTo>
                    <a:lnTo>
                      <a:pt x="19864" y="252623"/>
                    </a:lnTo>
                    <a:lnTo>
                      <a:pt x="5902" y="223788"/>
                    </a:lnTo>
                    <a:cubicBezTo>
                      <a:pt x="2032" y="211664"/>
                      <a:pt x="0" y="199110"/>
                      <a:pt x="0" y="186252"/>
                    </a:cubicBezTo>
                    <a:cubicBezTo>
                      <a:pt x="0" y="83388"/>
                      <a:pt x="130069" y="0"/>
                      <a:pt x="290517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grpSp>
            <p:nvGrpSpPr>
              <p:cNvPr id="87" name="Gruppieren 86"/>
              <p:cNvGrpSpPr/>
              <p:nvPr/>
            </p:nvGrpSpPr>
            <p:grpSpPr>
              <a:xfrm>
                <a:off x="8977337" y="2741230"/>
                <a:ext cx="1731232" cy="1628074"/>
                <a:chOff x="7040043" y="-2621536"/>
                <a:chExt cx="2788722" cy="2622550"/>
              </a:xfrm>
              <a:noFill/>
            </p:grpSpPr>
            <p:sp>
              <p:nvSpPr>
                <p:cNvPr id="81" name="Ellipse 80"/>
                <p:cNvSpPr/>
                <p:nvPr/>
              </p:nvSpPr>
              <p:spPr>
                <a:xfrm>
                  <a:off x="7040043" y="-2621536"/>
                  <a:ext cx="1862335" cy="1862335"/>
                </a:xfrm>
                <a:prstGeom prst="ellipse">
                  <a:avLst/>
                </a:prstGeom>
                <a:grpFill/>
                <a:ln w="76200"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Moon Flower Bold" panose="02000500000000000000" pitchFamily="2" charset="0"/>
                  </a:endParaRPr>
                </a:p>
              </p:txBody>
            </p:sp>
            <p:sp>
              <p:nvSpPr>
                <p:cNvPr id="83" name="Ellipse 82"/>
                <p:cNvSpPr/>
                <p:nvPr/>
              </p:nvSpPr>
              <p:spPr>
                <a:xfrm>
                  <a:off x="7512160" y="-1861321"/>
                  <a:ext cx="1862335" cy="1862335"/>
                </a:xfrm>
                <a:prstGeom prst="ellipse">
                  <a:avLst/>
                </a:prstGeom>
                <a:grpFill/>
                <a:ln w="76200"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Moon Flower Bold" panose="02000500000000000000" pitchFamily="2" charset="0"/>
                  </a:endParaRPr>
                </a:p>
              </p:txBody>
            </p:sp>
            <p:sp>
              <p:nvSpPr>
                <p:cNvPr id="85" name="Ellipse 84"/>
                <p:cNvSpPr/>
                <p:nvPr/>
              </p:nvSpPr>
              <p:spPr>
                <a:xfrm>
                  <a:off x="7966430" y="-2607014"/>
                  <a:ext cx="1862335" cy="1862335"/>
                </a:xfrm>
                <a:prstGeom prst="ellipse">
                  <a:avLst/>
                </a:prstGeom>
                <a:grpFill/>
                <a:ln w="76200"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Moon Flower Bold" panose="02000500000000000000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15339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106"/>
            <a:ext cx="12192000" cy="62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13632" y="612700"/>
            <a:ext cx="7126968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In-game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461"/>
          <a:stretch/>
        </p:blipFill>
        <p:spPr>
          <a:xfrm>
            <a:off x="2162629" y="0"/>
            <a:ext cx="10000342" cy="68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A34C4A3-1933-4121-BCD5-29A6E832E4E5}"/>
              </a:ext>
            </a:extLst>
          </p:cNvPr>
          <p:cNvSpPr txBox="1">
            <a:spLocks/>
          </p:cNvSpPr>
          <p:nvPr/>
        </p:nvSpPr>
        <p:spPr>
          <a:xfrm>
            <a:off x="1089682" y="133122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Unity Project Structure</a:t>
            </a:r>
          </a:p>
        </p:txBody>
      </p:sp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1089682" y="2038935"/>
            <a:ext cx="1066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separate into character baseclass and specific subclasses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scene with integrated design manager &gt; add interactibles &gt; drag n drop</a:t>
            </a:r>
            <a:endParaRPr lang="de-DE" sz="16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Interactables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prefabs w/ scripts and sprites, interactable base class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Enemies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(monsters, spikes, projectiles)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Projectiles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(tears, enemy bullets)</a:t>
            </a:r>
          </a:p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&gt; Platforms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(platforms, pillars)</a:t>
            </a:r>
          </a:p>
        </p:txBody>
      </p:sp>
    </p:spTree>
    <p:extLst>
      <p:ext uri="{BB962C8B-B14F-4D97-AF65-F5344CB8AC3E}">
        <p14:creationId xmlns:p14="http://schemas.microsoft.com/office/powerpoint/2010/main" val="221101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179759" y="119517"/>
            <a:ext cx="1066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moves all objects to interactables manager at runtime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1B2C7-22AA-4468-9C16-EF4299E16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9" y="885365"/>
            <a:ext cx="11832482" cy="56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58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10">
            <a:extLst>
              <a:ext uri="{FF2B5EF4-FFF2-40B4-BE49-F238E27FC236}">
                <a16:creationId xmlns:a16="http://schemas.microsoft.com/office/drawing/2014/main" id="{E028F129-C21D-438C-B669-3353CC4933B2}"/>
              </a:ext>
            </a:extLst>
          </p:cNvPr>
          <p:cNvSpPr txBox="1"/>
          <p:nvPr/>
        </p:nvSpPr>
        <p:spPr>
          <a:xfrm>
            <a:off x="244706" y="287645"/>
            <a:ext cx="1066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level builder &gt; 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scene with integrated design manager &gt; add interactibles &gt; drag n drop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F35EB4-EF95-4367-BC91-C14634D6F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6" y="1221621"/>
            <a:ext cx="11702588" cy="42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9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01734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246650" y="-198650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Development</a:t>
            </a:r>
          </a:p>
        </p:txBody>
      </p:sp>
      <p:grpSp>
        <p:nvGrpSpPr>
          <p:cNvPr id="13" name="Gruppieren 12"/>
          <p:cNvGrpSpPr/>
          <p:nvPr/>
        </p:nvGrpSpPr>
        <p:grpSpPr>
          <a:xfrm>
            <a:off x="633117" y="-3091109"/>
            <a:ext cx="11421550" cy="2150966"/>
            <a:chOff x="415695" y="2715114"/>
            <a:chExt cx="11717051" cy="2150966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415695" y="2715114"/>
              <a:ext cx="11442593" cy="2150966"/>
              <a:chOff x="401640" y="2715114"/>
              <a:chExt cx="11568764" cy="2150966"/>
            </a:xfrm>
          </p:grpSpPr>
          <p:sp>
            <p:nvSpPr>
              <p:cNvPr id="7" name="Richtungspfeil 6"/>
              <p:cNvSpPr/>
              <p:nvPr/>
            </p:nvSpPr>
            <p:spPr>
              <a:xfrm>
                <a:off x="6894783" y="2715114"/>
                <a:ext cx="5075621" cy="2145886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Richtungspfeil 5"/>
              <p:cNvSpPr/>
              <p:nvPr/>
            </p:nvSpPr>
            <p:spPr>
              <a:xfrm>
                <a:off x="3625677" y="2716357"/>
                <a:ext cx="4839654" cy="2145886"/>
              </a:xfrm>
              <a:prstGeom prst="homePlat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ichtungspfeil 2"/>
              <p:cNvSpPr/>
              <p:nvPr/>
            </p:nvSpPr>
            <p:spPr>
              <a:xfrm>
                <a:off x="401640" y="2720194"/>
                <a:ext cx="4332262" cy="2145886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1089898" y="2952888"/>
              <a:ext cx="3505073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Artist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/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Provide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Character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Background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sprites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979904" y="2952888"/>
              <a:ext cx="263097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Designer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/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Create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ideas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and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build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levels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8627673" y="2944862"/>
              <a:ext cx="35050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Programmer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/>
              </a:r>
              <a:b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</a:b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implements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the</a:t>
              </a:r>
              <a:r>
                <a:rPr lang="de-DE" sz="28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 </a:t>
              </a:r>
              <a:r>
                <a:rPr lang="de-DE" sz="2800" dirty="0" err="1">
                  <a:solidFill>
                    <a:srgbClr val="011521"/>
                  </a:solidFill>
                  <a:latin typeface="Moon Flower Bold" panose="02000500000000000000" pitchFamily="2" charset="0"/>
                </a:rPr>
                <a:t>scripts</a:t>
              </a:r>
              <a:endParaRPr lang="de-DE" sz="2000" dirty="0">
                <a:solidFill>
                  <a:srgbClr val="011521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628430" y="7456580"/>
            <a:ext cx="10892428" cy="2698134"/>
            <a:chOff x="601331" y="3610165"/>
            <a:chExt cx="10892428" cy="2698134"/>
          </a:xfrm>
        </p:grpSpPr>
        <p:grpSp>
          <p:nvGrpSpPr>
            <p:cNvPr id="55" name="Gruppieren 54"/>
            <p:cNvGrpSpPr/>
            <p:nvPr/>
          </p:nvGrpSpPr>
          <p:grpSpPr>
            <a:xfrm>
              <a:off x="601331" y="3610165"/>
              <a:ext cx="10892428" cy="2698134"/>
              <a:chOff x="590125" y="3339458"/>
              <a:chExt cx="10892428" cy="2698134"/>
            </a:xfrm>
          </p:grpSpPr>
          <p:grpSp>
            <p:nvGrpSpPr>
              <p:cNvPr id="51" name="Gruppieren 50"/>
              <p:cNvGrpSpPr/>
              <p:nvPr/>
            </p:nvGrpSpPr>
            <p:grpSpPr>
              <a:xfrm>
                <a:off x="768323" y="3339458"/>
                <a:ext cx="10655354" cy="2698134"/>
                <a:chOff x="1805737" y="1257298"/>
                <a:chExt cx="8576386" cy="2171701"/>
              </a:xfrm>
            </p:grpSpPr>
            <p:sp>
              <p:nvSpPr>
                <p:cNvPr id="39" name="Flussdiagramm: Prozess 38"/>
                <p:cNvSpPr/>
                <p:nvPr/>
              </p:nvSpPr>
              <p:spPr>
                <a:xfrm>
                  <a:off x="7518909" y="1257299"/>
                  <a:ext cx="2863214" cy="2171700"/>
                </a:xfrm>
                <a:prstGeom prst="flowChartProcess">
                  <a:avLst/>
                </a:prstGeom>
                <a:solidFill>
                  <a:srgbClr val="8497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Flussdiagramm: Prozess 49"/>
                <p:cNvSpPr/>
                <p:nvPr/>
              </p:nvSpPr>
              <p:spPr>
                <a:xfrm>
                  <a:off x="1805737" y="1257298"/>
                  <a:ext cx="2863214" cy="2171700"/>
                </a:xfrm>
                <a:prstGeom prst="flowChartProcess">
                  <a:avLst/>
                </a:prstGeom>
                <a:solidFill>
                  <a:srgbClr val="D6DC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Freihandform 44"/>
                <p:cNvSpPr/>
                <p:nvPr/>
              </p:nvSpPr>
              <p:spPr>
                <a:xfrm>
                  <a:off x="4277385" y="1257299"/>
                  <a:ext cx="3633090" cy="2171700"/>
                </a:xfrm>
                <a:custGeom>
                  <a:avLst/>
                  <a:gdLst>
                    <a:gd name="connsiteX0" fmla="*/ 389865 w 3633090"/>
                    <a:gd name="connsiteY0" fmla="*/ 0 h 2171700"/>
                    <a:gd name="connsiteX1" fmla="*/ 3253079 w 3633090"/>
                    <a:gd name="connsiteY1" fmla="*/ 0 h 2171700"/>
                    <a:gd name="connsiteX2" fmla="*/ 3253079 w 3633090"/>
                    <a:gd name="connsiteY2" fmla="*/ 737949 h 2171700"/>
                    <a:gd name="connsiteX3" fmla="*/ 3268306 w 3633090"/>
                    <a:gd name="connsiteY3" fmla="*/ 736414 h 2171700"/>
                    <a:gd name="connsiteX4" fmla="*/ 3633090 w 3633090"/>
                    <a:gd name="connsiteY4" fmla="*/ 1101198 h 2171700"/>
                    <a:gd name="connsiteX5" fmla="*/ 3268306 w 3633090"/>
                    <a:gd name="connsiteY5" fmla="*/ 1465982 h 2171700"/>
                    <a:gd name="connsiteX6" fmla="*/ 3253079 w 3633090"/>
                    <a:gd name="connsiteY6" fmla="*/ 1464447 h 2171700"/>
                    <a:gd name="connsiteX7" fmla="*/ 3253079 w 3633090"/>
                    <a:gd name="connsiteY7" fmla="*/ 2171700 h 2171700"/>
                    <a:gd name="connsiteX8" fmla="*/ 389865 w 3633090"/>
                    <a:gd name="connsiteY8" fmla="*/ 2171700 h 2171700"/>
                    <a:gd name="connsiteX9" fmla="*/ 389865 w 3633090"/>
                    <a:gd name="connsiteY9" fmla="*/ 1463453 h 2171700"/>
                    <a:gd name="connsiteX10" fmla="*/ 364784 w 3633090"/>
                    <a:gd name="connsiteY10" fmla="*/ 1465981 h 2171700"/>
                    <a:gd name="connsiteX11" fmla="*/ 0 w 3633090"/>
                    <a:gd name="connsiteY11" fmla="*/ 1101197 h 2171700"/>
                    <a:gd name="connsiteX12" fmla="*/ 364784 w 3633090"/>
                    <a:gd name="connsiteY12" fmla="*/ 736413 h 2171700"/>
                    <a:gd name="connsiteX13" fmla="*/ 389865 w 3633090"/>
                    <a:gd name="connsiteY13" fmla="*/ 738941 h 217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33090" h="2171700">
                      <a:moveTo>
                        <a:pt x="389865" y="0"/>
                      </a:moveTo>
                      <a:lnTo>
                        <a:pt x="3253079" y="0"/>
                      </a:lnTo>
                      <a:lnTo>
                        <a:pt x="3253079" y="737949"/>
                      </a:lnTo>
                      <a:lnTo>
                        <a:pt x="3268306" y="736414"/>
                      </a:lnTo>
                      <a:cubicBezTo>
                        <a:pt x="3469771" y="736414"/>
                        <a:pt x="3633090" y="899733"/>
                        <a:pt x="3633090" y="1101198"/>
                      </a:cubicBezTo>
                      <a:cubicBezTo>
                        <a:pt x="3633090" y="1302663"/>
                        <a:pt x="3469771" y="1465982"/>
                        <a:pt x="3268306" y="1465982"/>
                      </a:cubicBezTo>
                      <a:lnTo>
                        <a:pt x="3253079" y="1464447"/>
                      </a:lnTo>
                      <a:lnTo>
                        <a:pt x="3253079" y="2171700"/>
                      </a:lnTo>
                      <a:lnTo>
                        <a:pt x="389865" y="2171700"/>
                      </a:lnTo>
                      <a:lnTo>
                        <a:pt x="389865" y="1463453"/>
                      </a:lnTo>
                      <a:lnTo>
                        <a:pt x="364784" y="1465981"/>
                      </a:lnTo>
                      <a:cubicBezTo>
                        <a:pt x="163319" y="1465981"/>
                        <a:pt x="0" y="1302662"/>
                        <a:pt x="0" y="1101197"/>
                      </a:cubicBezTo>
                      <a:cubicBezTo>
                        <a:pt x="0" y="899732"/>
                        <a:pt x="163319" y="736413"/>
                        <a:pt x="364784" y="736413"/>
                      </a:cubicBezTo>
                      <a:lnTo>
                        <a:pt x="389865" y="738941"/>
                      </a:lnTo>
                      <a:close/>
                    </a:path>
                  </a:pathLst>
                </a:custGeom>
                <a:solidFill>
                  <a:srgbClr val="ADB9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2" name="Textfeld 51"/>
              <p:cNvSpPr txBox="1"/>
              <p:nvPr/>
            </p:nvSpPr>
            <p:spPr>
              <a:xfrm>
                <a:off x="590125" y="3587047"/>
                <a:ext cx="34166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>
                    <a:solidFill>
                      <a:srgbClr val="011521"/>
                    </a:solidFill>
                    <a:latin typeface="Moon Flower Bold" panose="02000500000000000000" pitchFamily="2" charset="0"/>
                  </a:rPr>
                  <a:t>Artists</a:t>
                </a:r>
                <a:endParaRPr lang="de-DE" sz="2000" dirty="0">
                  <a:solidFill>
                    <a:srgbClr val="011521"/>
                  </a:solidFill>
                </a:endParaRPr>
              </a:p>
            </p:txBody>
          </p:sp>
          <p:sp>
            <p:nvSpPr>
              <p:cNvPr id="53" name="Textfeld 52"/>
              <p:cNvSpPr txBox="1"/>
              <p:nvPr/>
            </p:nvSpPr>
            <p:spPr>
              <a:xfrm>
                <a:off x="4813689" y="3580135"/>
                <a:ext cx="25646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>
                    <a:solidFill>
                      <a:srgbClr val="011521"/>
                    </a:solidFill>
                    <a:latin typeface="Moon Flower Bold" panose="02000500000000000000" pitchFamily="2" charset="0"/>
                  </a:rPr>
                  <a:t>Designers</a:t>
                </a:r>
                <a:endParaRPr lang="de-DE" sz="2000" dirty="0">
                  <a:solidFill>
                    <a:srgbClr val="011521"/>
                  </a:solidFill>
                </a:endParaRPr>
              </a:p>
            </p:txBody>
          </p:sp>
          <p:sp>
            <p:nvSpPr>
              <p:cNvPr id="54" name="Textfeld 53"/>
              <p:cNvSpPr txBox="1"/>
              <p:nvPr/>
            </p:nvSpPr>
            <p:spPr>
              <a:xfrm>
                <a:off x="8065877" y="3580135"/>
                <a:ext cx="341667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3600" dirty="0">
                    <a:solidFill>
                      <a:srgbClr val="011521"/>
                    </a:solidFill>
                    <a:latin typeface="Moon Flower Bold" panose="02000500000000000000" pitchFamily="2" charset="0"/>
                  </a:rPr>
                  <a:t>Programmer</a:t>
                </a:r>
                <a:r>
                  <a:rPr lang="de-DE" sz="2800" dirty="0">
                    <a:solidFill>
                      <a:srgbClr val="011521"/>
                    </a:solidFill>
                    <a:latin typeface="Moon Flower Bold" panose="02000500000000000000" pitchFamily="2" charset="0"/>
                  </a:rPr>
                  <a:t/>
                </a:r>
                <a:br>
                  <a:rPr lang="de-DE" sz="2800" dirty="0">
                    <a:solidFill>
                      <a:srgbClr val="011521"/>
                    </a:solidFill>
                    <a:latin typeface="Moon Flower Bold" panose="02000500000000000000" pitchFamily="2" charset="0"/>
                  </a:rPr>
                </a:br>
                <a:r>
                  <a:rPr lang="de-DE" sz="2800" dirty="0">
                    <a:solidFill>
                      <a:srgbClr val="011521"/>
                    </a:solidFill>
                    <a:latin typeface="Moon Flower Bold" panose="02000500000000000000" pitchFamily="2" charset="0"/>
                  </a:rPr>
                  <a:t/>
                </a:r>
                <a:br>
                  <a:rPr lang="de-DE" sz="2800" dirty="0">
                    <a:solidFill>
                      <a:srgbClr val="011521"/>
                    </a:solidFill>
                    <a:latin typeface="Moon Flower Bold" panose="02000500000000000000" pitchFamily="2" charset="0"/>
                  </a:rPr>
                </a:br>
                <a:endParaRPr lang="de-DE" sz="2000" dirty="0">
                  <a:solidFill>
                    <a:srgbClr val="01152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8E7FDF-EE45-4BF3-9EEC-2C92CA2EE2D2}"/>
                </a:ext>
              </a:extLst>
            </p:cNvPr>
            <p:cNvSpPr txBox="1"/>
            <p:nvPr/>
          </p:nvSpPr>
          <p:spPr>
            <a:xfrm>
              <a:off x="850915" y="4587398"/>
              <a:ext cx="18706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Character design &amp;</a:t>
              </a:r>
            </a:p>
            <a:p>
              <a:pPr algn="ctr"/>
              <a:r>
                <a:rPr lang="de-DE" sz="2400" dirty="0">
                  <a:solidFill>
                    <a:srgbClr val="011521"/>
                  </a:solidFill>
                  <a:latin typeface="Moon Flower Bold" panose="02000500000000000000" pitchFamily="2" charset="0"/>
                </a:rPr>
                <a:t>animation</a:t>
              </a:r>
              <a:endParaRPr lang="de-DE" sz="2400" dirty="0">
                <a:solidFill>
                  <a:srgbClr val="011521"/>
                </a:solidFill>
              </a:endParaRPr>
            </a:p>
            <a:p>
              <a:endParaRPr lang="de-DE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AB87D0-B74B-4CD8-BBA7-C0084B1428D0}"/>
                </a:ext>
              </a:extLst>
            </p:cNvPr>
            <p:cNvSpPr txBox="1"/>
            <p:nvPr/>
          </p:nvSpPr>
          <p:spPr>
            <a:xfrm>
              <a:off x="2558166" y="5266113"/>
              <a:ext cx="1563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bg1"/>
                  </a:solidFill>
                  <a:latin typeface="Moon Flower" panose="020B0604020202020204" charset="0"/>
                </a:rPr>
                <a:t>Environment &amp; asset design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1C2AFB-BBC8-4658-BC87-C845FA5AF569}"/>
                </a:ext>
              </a:extLst>
            </p:cNvPr>
            <p:cNvSpPr txBox="1"/>
            <p:nvPr/>
          </p:nvSpPr>
          <p:spPr>
            <a:xfrm>
              <a:off x="4712140" y="4886605"/>
              <a:ext cx="914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bg1"/>
                  </a:solidFill>
                  <a:latin typeface="Moon Flower" panose="020B0604020202020204" charset="0"/>
                </a:rPr>
                <a:t>puzzles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405E5F-D409-4C17-847C-3BF0BA78D93E}"/>
                </a:ext>
              </a:extLst>
            </p:cNvPr>
            <p:cNvSpPr txBox="1"/>
            <p:nvPr/>
          </p:nvSpPr>
          <p:spPr>
            <a:xfrm>
              <a:off x="5433496" y="5455581"/>
              <a:ext cx="1817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bg1"/>
                  </a:solidFill>
                  <a:latin typeface="Moon Flower" panose="020B0604020202020204" charset="0"/>
                </a:rPr>
                <a:t>Level design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530FB2-066C-4B9C-8551-A9294A1E4013}"/>
                </a:ext>
              </a:extLst>
            </p:cNvPr>
            <p:cNvSpPr txBox="1"/>
            <p:nvPr/>
          </p:nvSpPr>
          <p:spPr>
            <a:xfrm>
              <a:off x="5951015" y="4526147"/>
              <a:ext cx="1804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bg1"/>
                  </a:solidFill>
                  <a:latin typeface="Moon Flower" panose="020B0604020202020204" charset="0"/>
                </a:rPr>
                <a:t>Game mechanics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52CD0D-D28D-432B-A950-92F830FD1B2D}"/>
                    </a:ext>
                  </a:extLst>
                </p14:cNvPr>
                <p14:cNvContentPartPr/>
                <p14:nvPr/>
              </p14:nvContentPartPr>
              <p14:xfrm>
                <a:off x="1131759" y="5326310"/>
                <a:ext cx="649800" cy="399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52CD0D-D28D-432B-A950-92F830FD1B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3119" y="5319470"/>
                  <a:ext cx="668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7415E0-1077-4529-AF63-119D5956C704}"/>
                    </a:ext>
                  </a:extLst>
                </p14:cNvPr>
                <p14:cNvContentPartPr/>
                <p14:nvPr/>
              </p14:nvContentPartPr>
              <p14:xfrm>
                <a:off x="3500559" y="5954510"/>
                <a:ext cx="335160" cy="259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7415E0-1077-4529-AF63-119D5956C7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1209" y="5945137"/>
                  <a:ext cx="349904" cy="274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702F91-8CAB-4908-8B60-B64BC375FD03}"/>
                    </a:ext>
                  </a:extLst>
                </p14:cNvPr>
                <p14:cNvContentPartPr/>
                <p14:nvPr/>
              </p14:nvContentPartPr>
              <p14:xfrm>
                <a:off x="6994359" y="5600630"/>
                <a:ext cx="642600" cy="592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702F91-8CAB-4908-8B60-B64BC375FD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87879" y="5593075"/>
                  <a:ext cx="657000" cy="605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EDA7EC7-6425-4DF5-A86E-28BB9CABC701}"/>
                    </a:ext>
                  </a:extLst>
                </p14:cNvPr>
                <p14:cNvContentPartPr/>
                <p14:nvPr/>
              </p14:nvContentPartPr>
              <p14:xfrm>
                <a:off x="10459719" y="5593430"/>
                <a:ext cx="651960" cy="581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EDA7EC7-6425-4DF5-A86E-28BB9CABC7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1439" y="5585510"/>
                  <a:ext cx="666360" cy="594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0AF769-CC58-49B8-A836-88A1E1605B2E}"/>
                </a:ext>
              </a:extLst>
            </p:cNvPr>
            <p:cNvSpPr txBox="1"/>
            <p:nvPr/>
          </p:nvSpPr>
          <p:spPr>
            <a:xfrm>
              <a:off x="9076234" y="4497173"/>
              <a:ext cx="20354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Moon Flower" panose="020B0604020202020204" charset="0"/>
                </a:rPr>
                <a:t>mechanics and asset implementation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2FAEFA-6433-420D-9F66-1D91BBF87BAA}"/>
                </a:ext>
              </a:extLst>
            </p:cNvPr>
            <p:cNvSpPr txBox="1"/>
            <p:nvPr/>
          </p:nvSpPr>
          <p:spPr>
            <a:xfrm>
              <a:off x="8547439" y="5491163"/>
              <a:ext cx="1377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011521"/>
                  </a:solidFill>
                  <a:latin typeface="Moon Flower" panose="020B0604020202020204" charset="0"/>
                </a:rPr>
                <a:t>Level builder</a:t>
              </a:r>
              <a:endParaRPr lang="de-DE" sz="2400" b="1" dirty="0">
                <a:solidFill>
                  <a:schemeClr val="bg1"/>
                </a:solidFill>
                <a:latin typeface="Moon Flower" panose="020B0604020202020204" charset="0"/>
              </a:endParaRP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748296" y="2304871"/>
            <a:ext cx="10966630" cy="2612143"/>
            <a:chOff x="1761927" y="2172801"/>
            <a:chExt cx="9137310" cy="2176417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43"/>
            <a:stretch/>
          </p:blipFill>
          <p:spPr>
            <a:xfrm>
              <a:off x="9317820" y="2562116"/>
              <a:ext cx="1581417" cy="14386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950" y="2172801"/>
              <a:ext cx="2176417" cy="217641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1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099" y="2502116"/>
              <a:ext cx="1564843" cy="1564843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403" y="2600291"/>
              <a:ext cx="1418309" cy="1418309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927" y="2642583"/>
              <a:ext cx="1323502" cy="132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236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8343" y="-249435"/>
            <a:ext cx="875211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TRAILER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075857" y="4149725"/>
            <a:ext cx="96016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Moon flower 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bold by Denise </a:t>
            </a:r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bentulan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b c d e f g h I j k l m n o p Q r s t u v w x y z 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075857" y="1382058"/>
            <a:ext cx="7734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Daniel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Baracotti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 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Mechanic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Documentation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 : daniel.baracotti@web.de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Tamina Brunke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(Level Design/Framework): taminabrunke@outlook.com 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Sebastian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Gerena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Character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belmontx21@hotmail.com</a:t>
            </a:r>
          </a:p>
          <a:p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Alba </a:t>
            </a:r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Plaep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Golfe 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(Project Lead/Environment Design/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Illustrations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): alba.plaep@gmx.de</a:t>
            </a:r>
          </a:p>
          <a:p>
            <a:r>
              <a:rPr lang="de-DE" sz="24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Frederyk</a:t>
            </a:r>
            <a:r>
              <a:rPr lang="de-DE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Sperling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(</a:t>
            </a:r>
            <a:r>
              <a:rPr lang="de-DE" sz="2000" dirty="0" err="1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Programming</a:t>
            </a:r>
            <a:r>
              <a:rPr lang="de-DE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/Sound Design): mail@frederyk.de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58672" y="5293147"/>
            <a:ext cx="12192000" cy="146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5400" dirty="0">
                <a:solidFill>
                  <a:schemeClr val="tx1">
                    <a:lumMod val="85000"/>
                  </a:schemeClr>
                </a:solidFill>
                <a:latin typeface="Moon Flower Bold" panose="02000500000000000000" pitchFamily="2" charset="0"/>
              </a:rPr>
              <a:t>FORGET ME NOT…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A8F0D-344A-43B5-98F3-835B3D27F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06" y="3536951"/>
            <a:ext cx="3216838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55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8D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interactables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03" y="1994708"/>
            <a:ext cx="2221745" cy="1860731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1084318" y="3739210"/>
            <a:ext cx="2218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Eye switch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activate or deactivate interactables like doors or moving platforms 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3740218" y="3753905"/>
            <a:ext cx="2547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Explosive mushrooms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explode when set on fire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835495" y="3754450"/>
            <a:ext cx="2162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Shooting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shoots harmful projectiles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9545023" y="3739210"/>
            <a:ext cx="230466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Fire flower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Friendly helper emitting flames </a:t>
            </a:r>
            <a:endParaRPr lang="en-US" sz="1400" dirty="0">
              <a:latin typeface="Moon Flower Bold" panose="02000500000000000000" pitchFamily="2" charset="0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167159" y="5189126"/>
            <a:ext cx="5908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spikes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You touch them – you die.</a:t>
            </a:r>
            <a:endParaRPr lang="en-US" sz="2000" dirty="0">
              <a:latin typeface="Moon Flower Bold" panose="02000500000000000000" pitchFamily="2" charset="0"/>
            </a:endParaRPr>
          </a:p>
        </p:txBody>
      </p:sp>
      <p:pic>
        <p:nvPicPr>
          <p:cNvPr id="56" name="Grafik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96" y="-1068028"/>
            <a:ext cx="5611379" cy="2663957"/>
          </a:xfrm>
          <a:prstGeom prst="rect">
            <a:avLst/>
          </a:prstGeom>
        </p:spPr>
      </p:pic>
      <p:sp>
        <p:nvSpPr>
          <p:cNvPr id="57" name="Rechteck 56"/>
          <p:cNvSpPr/>
          <p:nvPr/>
        </p:nvSpPr>
        <p:spPr>
          <a:xfrm>
            <a:off x="8030716" y="204397"/>
            <a:ext cx="2484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Fuses </a:t>
            </a:r>
            <a:endParaRPr lang="en-US" sz="2000" dirty="0">
              <a:latin typeface="Moon Flower Bold" panose="020005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Connect interactable objects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5" y="-1722844"/>
            <a:ext cx="4264161" cy="38191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440" r="69277" b="24454"/>
          <a:stretch/>
        </p:blipFill>
        <p:spPr>
          <a:xfrm>
            <a:off x="9167142" y="1797001"/>
            <a:ext cx="2360018" cy="205843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5" t="12173" r="35185" b="32995"/>
          <a:stretch/>
        </p:blipFill>
        <p:spPr>
          <a:xfrm>
            <a:off x="6512964" y="1841380"/>
            <a:ext cx="2360018" cy="19422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" t="44591" r="83663" b="12842"/>
          <a:stretch/>
        </p:blipFill>
        <p:spPr>
          <a:xfrm>
            <a:off x="536979" y="1692681"/>
            <a:ext cx="1485683" cy="20465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43397" r="66949" b="33721"/>
          <a:stretch/>
        </p:blipFill>
        <p:spPr>
          <a:xfrm>
            <a:off x="1734747" y="1994708"/>
            <a:ext cx="1485682" cy="137776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820">
            <a:off x="9452282" y="5920856"/>
            <a:ext cx="3078486" cy="178613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15" y="5863446"/>
            <a:ext cx="3078486" cy="1786132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12" y="5957462"/>
            <a:ext cx="3078486" cy="1786132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87" y="5980130"/>
            <a:ext cx="3078486" cy="1786132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7" y="6020123"/>
            <a:ext cx="3078486" cy="1786132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39" y="5937661"/>
            <a:ext cx="3078486" cy="1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6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Inspiration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019300"/>
            <a:ext cx="6388100" cy="3593306"/>
          </a:xfrm>
          <a:prstGeom prst="rect">
            <a:avLst/>
          </a:prstGeom>
        </p:spPr>
      </p:pic>
      <p:pic>
        <p:nvPicPr>
          <p:cNvPr id="1026" name="Picture 2" descr="https://lh3.googleusercontent.com/i2YZTVL9HWiXJcTOhWeXKuGKCAPehvzOb7m2NGCc1kP8vpQ5bBMB-WrD1Jqnaf7V5AfEy1XWic6zQ5Af-e0rsTHbLqvXMEHWo1EzBjpSxEd0qjZI3ppBY6PVCsBpU-WkE0GF0n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8" y="2019300"/>
            <a:ext cx="4775467" cy="359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535988" y="5657671"/>
            <a:ext cx="4775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Fireboy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and </a:t>
            </a:r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watergirl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499100" y="5657671"/>
            <a:ext cx="6388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Hellblade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: </a:t>
            </a:r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senua’s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 sacrifice</a:t>
            </a: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71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214115" y="-200803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Target Group</a:t>
            </a:r>
          </a:p>
        </p:txBody>
      </p:sp>
      <p:sp>
        <p:nvSpPr>
          <p:cNvPr id="15" name="Rechteck 14"/>
          <p:cNvSpPr/>
          <p:nvPr/>
        </p:nvSpPr>
        <p:spPr>
          <a:xfrm>
            <a:off x="5855695" y="2289414"/>
            <a:ext cx="566724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15-25 years 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Casual Gamers</a:t>
            </a:r>
            <a:b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</a:b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The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game as a possibility to relief stress and have an enjoyable experience without much 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expertise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Pc gamer</a:t>
            </a:r>
          </a:p>
          <a:p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grpSp>
        <p:nvGrpSpPr>
          <p:cNvPr id="37" name="Gruppieren 36"/>
          <p:cNvGrpSpPr/>
          <p:nvPr/>
        </p:nvGrpSpPr>
        <p:grpSpPr>
          <a:xfrm>
            <a:off x="-1244005" y="-4306209"/>
            <a:ext cx="3352800" cy="3416301"/>
            <a:chOff x="-1244005" y="-4306209"/>
            <a:chExt cx="3352800" cy="3416301"/>
          </a:xfrm>
        </p:grpSpPr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0" t="15580" r="66866" b="10691"/>
            <a:stretch/>
          </p:blipFill>
          <p:spPr>
            <a:xfrm>
              <a:off x="-1244005" y="-4306209"/>
              <a:ext cx="3352800" cy="341630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Ellipse 12"/>
            <p:cNvSpPr/>
            <p:nvPr/>
          </p:nvSpPr>
          <p:spPr>
            <a:xfrm>
              <a:off x="-1244005" y="-4256457"/>
              <a:ext cx="3316795" cy="3316795"/>
            </a:xfrm>
            <a:prstGeom prst="ellipse">
              <a:avLst/>
            </a:prstGeom>
            <a:noFill/>
            <a:ln w="114300" cmpd="sng"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/>
            <p:cNvCxnSpPr>
              <a:stCxn id="13" idx="2"/>
            </p:cNvCxnSpPr>
            <p:nvPr/>
          </p:nvCxnSpPr>
          <p:spPr>
            <a:xfrm>
              <a:off x="-1244005" y="-2598059"/>
              <a:ext cx="373148" cy="0"/>
            </a:xfrm>
            <a:prstGeom prst="line">
              <a:avLst/>
            </a:prstGeom>
            <a:ln w="1143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>
              <a:off x="1699642" y="-2590809"/>
              <a:ext cx="373148" cy="0"/>
            </a:xfrm>
            <a:prstGeom prst="line">
              <a:avLst/>
            </a:prstGeom>
            <a:ln w="1143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/>
          </p:nvCxnSpPr>
          <p:spPr>
            <a:xfrm rot="5400000">
              <a:off x="227818" y="-4084397"/>
              <a:ext cx="373148" cy="0"/>
            </a:xfrm>
            <a:prstGeom prst="line">
              <a:avLst/>
            </a:prstGeom>
            <a:ln w="1143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/>
          </p:nvCxnSpPr>
          <p:spPr>
            <a:xfrm rot="5400000">
              <a:off x="227818" y="-1126236"/>
              <a:ext cx="373148" cy="0"/>
            </a:xfrm>
            <a:prstGeom prst="line">
              <a:avLst/>
            </a:prstGeom>
            <a:ln w="1143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/>
          <p:cNvGrpSpPr/>
          <p:nvPr/>
        </p:nvGrpSpPr>
        <p:grpSpPr>
          <a:xfrm>
            <a:off x="1373353" y="2186797"/>
            <a:ext cx="3316795" cy="3331309"/>
            <a:chOff x="908895" y="2289414"/>
            <a:chExt cx="3316795" cy="3331309"/>
          </a:xfrm>
        </p:grpSpPr>
        <p:sp>
          <p:nvSpPr>
            <p:cNvPr id="40" name="Ellipse 39"/>
            <p:cNvSpPr/>
            <p:nvPr/>
          </p:nvSpPr>
          <p:spPr>
            <a:xfrm>
              <a:off x="908895" y="2303928"/>
              <a:ext cx="3316795" cy="3316795"/>
            </a:xfrm>
            <a:prstGeom prst="ellipse">
              <a:avLst/>
            </a:prstGeom>
            <a:noFill/>
            <a:ln w="114300" cmpd="sng"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Gerader Verbinder 40"/>
            <p:cNvCxnSpPr>
              <a:stCxn id="40" idx="2"/>
            </p:cNvCxnSpPr>
            <p:nvPr/>
          </p:nvCxnSpPr>
          <p:spPr>
            <a:xfrm>
              <a:off x="908895" y="3962326"/>
              <a:ext cx="373148" cy="0"/>
            </a:xfrm>
            <a:prstGeom prst="line">
              <a:avLst/>
            </a:prstGeom>
            <a:ln w="1143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/>
            <p:cNvCxnSpPr/>
            <p:nvPr/>
          </p:nvCxnSpPr>
          <p:spPr>
            <a:xfrm>
              <a:off x="3852542" y="3969576"/>
              <a:ext cx="373148" cy="0"/>
            </a:xfrm>
            <a:prstGeom prst="line">
              <a:avLst/>
            </a:prstGeom>
            <a:ln w="1143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/>
            <p:cNvCxnSpPr/>
            <p:nvPr/>
          </p:nvCxnSpPr>
          <p:spPr>
            <a:xfrm rot="5400000">
              <a:off x="2380718" y="2475988"/>
              <a:ext cx="373148" cy="0"/>
            </a:xfrm>
            <a:prstGeom prst="line">
              <a:avLst/>
            </a:prstGeom>
            <a:ln w="1143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rot="5400000">
              <a:off x="2380718" y="5434149"/>
              <a:ext cx="373148" cy="0"/>
            </a:xfrm>
            <a:prstGeom prst="line">
              <a:avLst/>
            </a:prstGeom>
            <a:ln w="1143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/>
            <p:cNvGrpSpPr/>
            <p:nvPr/>
          </p:nvGrpSpPr>
          <p:grpSpPr>
            <a:xfrm>
              <a:off x="1567895" y="3064429"/>
              <a:ext cx="1998794" cy="1795793"/>
              <a:chOff x="1567895" y="2963655"/>
              <a:chExt cx="1998794" cy="1795793"/>
            </a:xfrm>
          </p:grpSpPr>
          <p:sp>
            <p:nvSpPr>
              <p:cNvPr id="49" name="Trapezoid 48"/>
              <p:cNvSpPr/>
              <p:nvPr/>
            </p:nvSpPr>
            <p:spPr>
              <a:xfrm>
                <a:off x="1567895" y="3614544"/>
                <a:ext cx="735969" cy="858630"/>
              </a:xfrm>
              <a:prstGeom prst="trapezoid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Flussdiagramm: Verbindungsstelle 15"/>
              <p:cNvSpPr/>
              <p:nvPr/>
            </p:nvSpPr>
            <p:spPr>
              <a:xfrm>
                <a:off x="1690556" y="2963655"/>
                <a:ext cx="490646" cy="490646"/>
              </a:xfrm>
              <a:prstGeom prst="flowChartConnector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Trapezoid 50"/>
              <p:cNvSpPr/>
              <p:nvPr/>
            </p:nvSpPr>
            <p:spPr>
              <a:xfrm>
                <a:off x="2203131" y="3900818"/>
                <a:ext cx="735969" cy="858630"/>
              </a:xfrm>
              <a:prstGeom prst="trapezoid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Flussdiagramm: Verbindungsstelle 41"/>
              <p:cNvSpPr/>
              <p:nvPr/>
            </p:nvSpPr>
            <p:spPr>
              <a:xfrm>
                <a:off x="2325792" y="3249929"/>
                <a:ext cx="490646" cy="490646"/>
              </a:xfrm>
              <a:prstGeom prst="flowChartConnector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Trapezoid 52"/>
              <p:cNvSpPr/>
              <p:nvPr/>
            </p:nvSpPr>
            <p:spPr>
              <a:xfrm>
                <a:off x="2830720" y="3636704"/>
                <a:ext cx="735969" cy="858630"/>
              </a:xfrm>
              <a:prstGeom prst="trapezoid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Flussdiagramm: Verbindungsstelle 44"/>
              <p:cNvSpPr/>
              <p:nvPr/>
            </p:nvSpPr>
            <p:spPr>
              <a:xfrm>
                <a:off x="2953382" y="2985815"/>
                <a:ext cx="490646" cy="490646"/>
              </a:xfrm>
              <a:prstGeom prst="flowChartConnector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4272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348343" y="-249435"/>
            <a:ext cx="875211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„</a:t>
            </a:r>
            <a:r>
              <a:rPr lang="de-DE" sz="6600" dirty="0" err="1" smtClean="0">
                <a:latin typeface="Moon Flower Bold" panose="02000500000000000000" pitchFamily="2" charset="0"/>
              </a:rPr>
              <a:t>Selling</a:t>
            </a:r>
            <a:r>
              <a:rPr lang="de-DE" sz="6600" dirty="0" smtClean="0">
                <a:latin typeface="Moon Flower Bold" panose="02000500000000000000" pitchFamily="2" charset="0"/>
              </a:rPr>
              <a:t> </a:t>
            </a:r>
            <a:r>
              <a:rPr lang="de-DE" sz="6600" dirty="0" err="1" smtClean="0">
                <a:latin typeface="Moon Flower Bold" panose="02000500000000000000" pitchFamily="2" charset="0"/>
              </a:rPr>
              <a:t>points</a:t>
            </a:r>
            <a:r>
              <a:rPr lang="de-DE" sz="6600" dirty="0" smtClean="0">
                <a:latin typeface="Moon Flower Bold" panose="02000500000000000000" pitchFamily="2" charset="0"/>
              </a:rPr>
              <a:t>“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73100" y="1866900"/>
            <a:ext cx="113736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Moon Flower Bold" panose="02000500000000000000" pitchFamily="2" charset="0"/>
              </a:rPr>
              <a:t>Broad </a:t>
            </a:r>
            <a:r>
              <a:rPr lang="en-US" sz="2800" dirty="0">
                <a:latin typeface="Moon Flower Bold" panose="02000500000000000000" pitchFamily="2" charset="0"/>
              </a:rPr>
              <a:t>abilities allow for lots of </a:t>
            </a:r>
            <a:r>
              <a:rPr lang="en-US" sz="2800" dirty="0" smtClean="0">
                <a:latin typeface="Moon Flower Bold" panose="02000500000000000000" pitchFamily="2" charset="0"/>
              </a:rPr>
              <a:t>experimentation, </a:t>
            </a:r>
            <a:r>
              <a:rPr lang="en-US" sz="2800" dirty="0">
                <a:latin typeface="Moon Flower Bold" panose="02000500000000000000" pitchFamily="2" charset="0"/>
              </a:rPr>
              <a:t>Creative and unconventional solutions are </a:t>
            </a:r>
            <a:r>
              <a:rPr lang="en-US" sz="2800" dirty="0" smtClean="0">
                <a:latin typeface="Moon Flower Bold" panose="02000500000000000000" pitchFamily="2" charset="0"/>
              </a:rPr>
              <a:t>encouraged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Moon Flower Bold" panose="02000500000000000000" pitchFamily="2" charset="0"/>
              </a:rPr>
              <a:t>Over 20 fun and challenging levels, with ranging difficulties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Moon Flower Bold" panose="02000500000000000000" pitchFamily="2" charset="0"/>
              </a:rPr>
              <a:t>Cute and adorable aesthetics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Moon Flower Bold" panose="02000500000000000000" pitchFamily="2" charset="0"/>
              </a:rPr>
              <a:t>Set around a unique theme</a:t>
            </a:r>
            <a:endParaRPr lang="en-US" sz="2800" dirty="0">
              <a:latin typeface="Moon Flower Bold" panose="02000500000000000000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/>
          <p:cNvGrpSpPr/>
          <p:nvPr/>
        </p:nvGrpSpPr>
        <p:grpSpPr>
          <a:xfrm>
            <a:off x="4923863" y="2086979"/>
            <a:ext cx="2560174" cy="3307341"/>
            <a:chOff x="4974265" y="2117609"/>
            <a:chExt cx="2560174" cy="3307341"/>
          </a:xfrm>
        </p:grpSpPr>
        <p:sp>
          <p:nvSpPr>
            <p:cNvPr id="18" name="Freihandform 17"/>
            <p:cNvSpPr/>
            <p:nvPr/>
          </p:nvSpPr>
          <p:spPr>
            <a:xfrm rot="21309790">
              <a:off x="4974265" y="2117609"/>
              <a:ext cx="2560174" cy="3307341"/>
            </a:xfrm>
            <a:custGeom>
              <a:avLst/>
              <a:gdLst>
                <a:gd name="connsiteX0" fmla="*/ 1451938 w 2805265"/>
                <a:gd name="connsiteY0" fmla="*/ 9964 h 3623961"/>
                <a:gd name="connsiteX1" fmla="*/ 1901798 w 2805265"/>
                <a:gd name="connsiteY1" fmla="*/ 149677 h 3623961"/>
                <a:gd name="connsiteX2" fmla="*/ 1995273 w 2805265"/>
                <a:gd name="connsiteY2" fmla="*/ 204357 h 3623961"/>
                <a:gd name="connsiteX3" fmla="*/ 2011027 w 2805265"/>
                <a:gd name="connsiteY3" fmla="*/ 211279 h 3623961"/>
                <a:gd name="connsiteX4" fmla="*/ 2311760 w 2805265"/>
                <a:gd name="connsiteY4" fmla="*/ 439247 h 3623961"/>
                <a:gd name="connsiteX5" fmla="*/ 2624542 w 2805265"/>
                <a:gd name="connsiteY5" fmla="*/ 1016155 h 3623961"/>
                <a:gd name="connsiteX6" fmla="*/ 2568936 w 2805265"/>
                <a:gd name="connsiteY6" fmla="*/ 1537458 h 3623961"/>
                <a:gd name="connsiteX7" fmla="*/ 2805260 w 2805265"/>
                <a:gd name="connsiteY7" fmla="*/ 1968402 h 3623961"/>
                <a:gd name="connsiteX8" fmla="*/ 2575887 w 2805265"/>
                <a:gd name="connsiteY8" fmla="*/ 2135219 h 3623961"/>
                <a:gd name="connsiteX9" fmla="*/ 2624542 w 2805265"/>
                <a:gd name="connsiteY9" fmla="*/ 2260331 h 3623961"/>
                <a:gd name="connsiteX10" fmla="*/ 2541133 w 2805265"/>
                <a:gd name="connsiteY10" fmla="*/ 2364592 h 3623961"/>
                <a:gd name="connsiteX11" fmla="*/ 2589788 w 2805265"/>
                <a:gd name="connsiteY11" fmla="*/ 2441050 h 3623961"/>
                <a:gd name="connsiteX12" fmla="*/ 2450774 w 2805265"/>
                <a:gd name="connsiteY12" fmla="*/ 2593965 h 3623961"/>
                <a:gd name="connsiteX13" fmla="*/ 2499429 w 2805265"/>
                <a:gd name="connsiteY13" fmla="*/ 2795535 h 3623961"/>
                <a:gd name="connsiteX14" fmla="*/ 2325662 w 2805265"/>
                <a:gd name="connsiteY14" fmla="*/ 2927599 h 3623961"/>
                <a:gd name="connsiteX15" fmla="*/ 1859965 w 2805265"/>
                <a:gd name="connsiteY15" fmla="*/ 2837240 h 3623961"/>
                <a:gd name="connsiteX16" fmla="*/ 1505478 w 2805265"/>
                <a:gd name="connsiteY16" fmla="*/ 3282085 h 3623961"/>
                <a:gd name="connsiteX17" fmla="*/ 1526330 w 2805265"/>
                <a:gd name="connsiteY17" fmla="*/ 3574015 h 3623961"/>
                <a:gd name="connsiteX18" fmla="*/ 1553122 w 2805265"/>
                <a:gd name="connsiteY18" fmla="*/ 3612440 h 3623961"/>
                <a:gd name="connsiteX19" fmla="*/ 1566623 w 2805265"/>
                <a:gd name="connsiteY19" fmla="*/ 3623961 h 3623961"/>
                <a:gd name="connsiteX20" fmla="*/ 57578 w 2805265"/>
                <a:gd name="connsiteY20" fmla="*/ 3496266 h 3623961"/>
                <a:gd name="connsiteX21" fmla="*/ 62029 w 2805265"/>
                <a:gd name="connsiteY21" fmla="*/ 3491987 h 3623961"/>
                <a:gd name="connsiteX22" fmla="*/ 233500 w 2805265"/>
                <a:gd name="connsiteY22" fmla="*/ 3275134 h 3623961"/>
                <a:gd name="connsiteX23" fmla="*/ 546281 w 2805265"/>
                <a:gd name="connsiteY23" fmla="*/ 2420197 h 3623961"/>
                <a:gd name="connsiteX24" fmla="*/ 464828 w 2805265"/>
                <a:gd name="connsiteY24" fmla="*/ 2197830 h 3623961"/>
                <a:gd name="connsiteX25" fmla="*/ 441444 w 2805265"/>
                <a:gd name="connsiteY25" fmla="*/ 2173237 h 3623961"/>
                <a:gd name="connsiteX26" fmla="*/ 377219 w 2805265"/>
                <a:gd name="connsiteY26" fmla="*/ 2117031 h 3623961"/>
                <a:gd name="connsiteX27" fmla="*/ 0 w 2805265"/>
                <a:gd name="connsiteY27" fmla="*/ 1240129 h 3623961"/>
                <a:gd name="connsiteX28" fmla="*/ 26166 w 2805265"/>
                <a:gd name="connsiteY28" fmla="*/ 990199 h 3623961"/>
                <a:gd name="connsiteX29" fmla="*/ 50044 w 2805265"/>
                <a:gd name="connsiteY29" fmla="*/ 900778 h 3623961"/>
                <a:gd name="connsiteX30" fmla="*/ 51893 w 2805265"/>
                <a:gd name="connsiteY30" fmla="*/ 867509 h 3623961"/>
                <a:gd name="connsiteX31" fmla="*/ 122289 w 2805265"/>
                <a:gd name="connsiteY31" fmla="*/ 689472 h 3623961"/>
                <a:gd name="connsiteX32" fmla="*/ 173407 w 2805265"/>
                <a:gd name="connsiteY32" fmla="*/ 617711 h 3623961"/>
                <a:gd name="connsiteX33" fmla="*/ 183020 w 2805265"/>
                <a:gd name="connsiteY33" fmla="*/ 605302 h 3623961"/>
                <a:gd name="connsiteX34" fmla="*/ 219955 w 2805265"/>
                <a:gd name="connsiteY34" fmla="*/ 546761 h 3623961"/>
                <a:gd name="connsiteX35" fmla="*/ 468679 w 2805265"/>
                <a:gd name="connsiteY35" fmla="*/ 283185 h 3623961"/>
                <a:gd name="connsiteX36" fmla="*/ 565410 w 2805265"/>
                <a:gd name="connsiteY36" fmla="*/ 213533 h 3623961"/>
                <a:gd name="connsiteX37" fmla="*/ 575007 w 2805265"/>
                <a:gd name="connsiteY37" fmla="*/ 205964 h 3623961"/>
                <a:gd name="connsiteX38" fmla="*/ 775654 w 2805265"/>
                <a:gd name="connsiteY38" fmla="*/ 98662 h 3623961"/>
                <a:gd name="connsiteX39" fmla="*/ 822449 w 2805265"/>
                <a:gd name="connsiteY39" fmla="*/ 84820 h 3623961"/>
                <a:gd name="connsiteX40" fmla="*/ 904922 w 2805265"/>
                <a:gd name="connsiteY40" fmla="*/ 55754 h 3623961"/>
                <a:gd name="connsiteX41" fmla="*/ 1287906 w 2805265"/>
                <a:gd name="connsiteY41" fmla="*/ 0 h 3623961"/>
                <a:gd name="connsiteX42" fmla="*/ 1451938 w 2805265"/>
                <a:gd name="connsiteY42" fmla="*/ 9964 h 36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805265" h="3623961">
                  <a:moveTo>
                    <a:pt x="1451938" y="9964"/>
                  </a:moveTo>
                  <a:cubicBezTo>
                    <a:pt x="1613082" y="29688"/>
                    <a:pt x="1764932" y="78085"/>
                    <a:pt x="1901798" y="149677"/>
                  </a:cubicBezTo>
                  <a:lnTo>
                    <a:pt x="1995273" y="204357"/>
                  </a:lnTo>
                  <a:lnTo>
                    <a:pt x="2011027" y="211279"/>
                  </a:lnTo>
                  <a:cubicBezTo>
                    <a:pt x="2129937" y="269733"/>
                    <a:pt x="2221980" y="346571"/>
                    <a:pt x="2311760" y="439247"/>
                  </a:cubicBezTo>
                  <a:cubicBezTo>
                    <a:pt x="2455408" y="587528"/>
                    <a:pt x="2581679" y="833120"/>
                    <a:pt x="2624542" y="1016155"/>
                  </a:cubicBezTo>
                  <a:cubicBezTo>
                    <a:pt x="2667404" y="1199191"/>
                    <a:pt x="2538816" y="1378750"/>
                    <a:pt x="2568936" y="1537458"/>
                  </a:cubicBezTo>
                  <a:cubicBezTo>
                    <a:pt x="2599056" y="1696166"/>
                    <a:pt x="2804102" y="1868775"/>
                    <a:pt x="2805260" y="1968402"/>
                  </a:cubicBezTo>
                  <a:cubicBezTo>
                    <a:pt x="2806419" y="2068029"/>
                    <a:pt x="2606006" y="2086564"/>
                    <a:pt x="2575887" y="2135219"/>
                  </a:cubicBezTo>
                  <a:cubicBezTo>
                    <a:pt x="2545767" y="2183874"/>
                    <a:pt x="2630334" y="2222103"/>
                    <a:pt x="2624542" y="2260331"/>
                  </a:cubicBezTo>
                  <a:cubicBezTo>
                    <a:pt x="2618750" y="2298560"/>
                    <a:pt x="2546926" y="2334472"/>
                    <a:pt x="2541133" y="2364592"/>
                  </a:cubicBezTo>
                  <a:cubicBezTo>
                    <a:pt x="2535341" y="2394711"/>
                    <a:pt x="2604848" y="2402820"/>
                    <a:pt x="2589788" y="2441050"/>
                  </a:cubicBezTo>
                  <a:cubicBezTo>
                    <a:pt x="2574728" y="2479278"/>
                    <a:pt x="2465834" y="2534885"/>
                    <a:pt x="2450774" y="2593965"/>
                  </a:cubicBezTo>
                  <a:cubicBezTo>
                    <a:pt x="2435714" y="2653046"/>
                    <a:pt x="2520281" y="2739930"/>
                    <a:pt x="2499429" y="2795535"/>
                  </a:cubicBezTo>
                  <a:cubicBezTo>
                    <a:pt x="2478577" y="2851141"/>
                    <a:pt x="2432239" y="2920648"/>
                    <a:pt x="2325662" y="2927599"/>
                  </a:cubicBezTo>
                  <a:cubicBezTo>
                    <a:pt x="2219084" y="2934549"/>
                    <a:pt x="1996661" y="2778159"/>
                    <a:pt x="1859965" y="2837240"/>
                  </a:cubicBezTo>
                  <a:cubicBezTo>
                    <a:pt x="1723268" y="2896321"/>
                    <a:pt x="1561084" y="3159289"/>
                    <a:pt x="1505478" y="3282085"/>
                  </a:cubicBezTo>
                  <a:cubicBezTo>
                    <a:pt x="1449873" y="3404880"/>
                    <a:pt x="1495052" y="3477863"/>
                    <a:pt x="1526330" y="3574015"/>
                  </a:cubicBezTo>
                  <a:cubicBezTo>
                    <a:pt x="1530240" y="3586033"/>
                    <a:pt x="1539834" y="3598957"/>
                    <a:pt x="1553122" y="3612440"/>
                  </a:cubicBezTo>
                  <a:lnTo>
                    <a:pt x="1566623" y="3623961"/>
                  </a:lnTo>
                  <a:lnTo>
                    <a:pt x="57578" y="3496266"/>
                  </a:lnTo>
                  <a:lnTo>
                    <a:pt x="62029" y="3491987"/>
                  </a:lnTo>
                  <a:cubicBezTo>
                    <a:pt x="130162" y="3426034"/>
                    <a:pt x="200448" y="3353185"/>
                    <a:pt x="233500" y="3275134"/>
                  </a:cubicBezTo>
                  <a:cubicBezTo>
                    <a:pt x="329651" y="3048078"/>
                    <a:pt x="517320" y="2611342"/>
                    <a:pt x="546281" y="2420197"/>
                  </a:cubicBezTo>
                  <a:cubicBezTo>
                    <a:pt x="568002" y="2276839"/>
                    <a:pt x="521303" y="2252078"/>
                    <a:pt x="464828" y="2197830"/>
                  </a:cubicBezTo>
                  <a:lnTo>
                    <a:pt x="441444" y="2173237"/>
                  </a:lnTo>
                  <a:lnTo>
                    <a:pt x="377219" y="2117031"/>
                  </a:lnTo>
                  <a:cubicBezTo>
                    <a:pt x="144154" y="1892613"/>
                    <a:pt x="0" y="1582581"/>
                    <a:pt x="0" y="1240129"/>
                  </a:cubicBezTo>
                  <a:cubicBezTo>
                    <a:pt x="0" y="1154515"/>
                    <a:pt x="9010" y="1070929"/>
                    <a:pt x="26166" y="990199"/>
                  </a:cubicBezTo>
                  <a:lnTo>
                    <a:pt x="50044" y="900778"/>
                  </a:lnTo>
                  <a:lnTo>
                    <a:pt x="51893" y="867509"/>
                  </a:lnTo>
                  <a:cubicBezTo>
                    <a:pt x="58538" y="812521"/>
                    <a:pt x="77543" y="755069"/>
                    <a:pt x="122289" y="689472"/>
                  </a:cubicBezTo>
                  <a:cubicBezTo>
                    <a:pt x="137203" y="667606"/>
                    <a:pt x="154327" y="643442"/>
                    <a:pt x="173407" y="617711"/>
                  </a:cubicBezTo>
                  <a:lnTo>
                    <a:pt x="183020" y="605302"/>
                  </a:lnTo>
                  <a:lnTo>
                    <a:pt x="219955" y="546761"/>
                  </a:lnTo>
                  <a:cubicBezTo>
                    <a:pt x="289388" y="447798"/>
                    <a:pt x="373267" y="359005"/>
                    <a:pt x="468679" y="283185"/>
                  </a:cubicBezTo>
                  <a:lnTo>
                    <a:pt x="565410" y="213533"/>
                  </a:lnTo>
                  <a:lnTo>
                    <a:pt x="575007" y="205964"/>
                  </a:lnTo>
                  <a:cubicBezTo>
                    <a:pt x="639754" y="159843"/>
                    <a:pt x="707306" y="122121"/>
                    <a:pt x="775654" y="98662"/>
                  </a:cubicBezTo>
                  <a:lnTo>
                    <a:pt x="822449" y="84820"/>
                  </a:lnTo>
                  <a:lnTo>
                    <a:pt x="904922" y="55754"/>
                  </a:lnTo>
                  <a:cubicBezTo>
                    <a:pt x="1025907" y="19520"/>
                    <a:pt x="1154539" y="0"/>
                    <a:pt x="1287906" y="0"/>
                  </a:cubicBezTo>
                  <a:cubicBezTo>
                    <a:pt x="1343475" y="0"/>
                    <a:pt x="1398223" y="3389"/>
                    <a:pt x="1451938" y="9964"/>
                  </a:cubicBezTo>
                  <a:close/>
                </a:path>
              </a:pathLst>
            </a:cu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/>
            <p:cNvSpPr/>
            <p:nvPr/>
          </p:nvSpPr>
          <p:spPr>
            <a:xfrm>
              <a:off x="5032674" y="2389068"/>
              <a:ext cx="2176658" cy="1470441"/>
            </a:xfrm>
            <a:prstGeom prst="ellipse">
              <a:avLst/>
            </a:prstGeom>
            <a:solidFill>
              <a:srgbClr val="0E0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213633" y="-4874305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73291" y="554643"/>
            <a:ext cx="8756196" cy="89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err="1" smtClean="0">
                <a:latin typeface="Moon Flower Bold" panose="02000500000000000000" pitchFamily="2" charset="0"/>
              </a:rPr>
              <a:t>game</a:t>
            </a:r>
            <a:r>
              <a:rPr lang="de-DE" sz="6600" dirty="0" smtClean="0">
                <a:latin typeface="Moon Flower Bold" panose="02000500000000000000" pitchFamily="2" charset="0"/>
              </a:rPr>
              <a:t> </a:t>
            </a:r>
            <a:r>
              <a:rPr lang="de-DE" sz="6600" dirty="0" err="1" smtClean="0">
                <a:latin typeface="Moon Flower Bold" panose="02000500000000000000" pitchFamily="2" charset="0"/>
              </a:rPr>
              <a:t>direction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525486" y="-3338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947541" y="2636677"/>
            <a:ext cx="2330586" cy="92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 smtClean="0">
                <a:latin typeface="Moon Flower Bold" panose="02000500000000000000" pitchFamily="2" charset="0"/>
              </a:rPr>
              <a:t>Mental </a:t>
            </a:r>
            <a:r>
              <a:rPr lang="de-DE" sz="3200" dirty="0" err="1" smtClean="0">
                <a:latin typeface="Moon Flower Bold" panose="02000500000000000000" pitchFamily="2" charset="0"/>
              </a:rPr>
              <a:t>health</a:t>
            </a:r>
            <a:endParaRPr lang="de-DE" sz="3200" dirty="0">
              <a:latin typeface="Moon Flower Bold" panose="02000500000000000000" pitchFamily="2" charset="0"/>
            </a:endParaRPr>
          </a:p>
        </p:txBody>
      </p:sp>
      <p:grpSp>
        <p:nvGrpSpPr>
          <p:cNvPr id="47" name="Gruppieren 46"/>
          <p:cNvGrpSpPr/>
          <p:nvPr/>
        </p:nvGrpSpPr>
        <p:grpSpPr>
          <a:xfrm>
            <a:off x="12696290" y="-678221"/>
            <a:ext cx="3161248" cy="6316477"/>
            <a:chOff x="7842423" y="1153532"/>
            <a:chExt cx="3161248" cy="6316477"/>
          </a:xfrm>
        </p:grpSpPr>
        <p:pic>
          <p:nvPicPr>
            <p:cNvPr id="43" name="Grafik 4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4" t="20844" r="25387" b="18107"/>
            <a:stretch/>
          </p:blipFill>
          <p:spPr>
            <a:xfrm>
              <a:off x="9958393" y="4810600"/>
              <a:ext cx="1045278" cy="1135054"/>
            </a:xfrm>
            <a:prstGeom prst="rect">
              <a:avLst/>
            </a:prstGeom>
          </p:spPr>
        </p:pic>
        <p:pic>
          <p:nvPicPr>
            <p:cNvPr id="44" name="Grafik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250" y1="49500" x2="54250" y2="49500"/>
                          <a14:foregroundMark x1="54250" y1="49063" x2="55125" y2="48188"/>
                          <a14:backgroundMark x1="34188" y1="51625" x2="33500" y2="5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8" t="25287" r="22070" b="28510"/>
            <a:stretch/>
          </p:blipFill>
          <p:spPr>
            <a:xfrm>
              <a:off x="9878894" y="2203202"/>
              <a:ext cx="1001945" cy="848271"/>
            </a:xfrm>
            <a:prstGeom prst="rect">
              <a:avLst/>
            </a:prstGeom>
          </p:spPr>
        </p:pic>
        <p:pic>
          <p:nvPicPr>
            <p:cNvPr id="45" name="Grafik 4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3" t="28514" r="25506" b="25257"/>
            <a:stretch/>
          </p:blipFill>
          <p:spPr>
            <a:xfrm>
              <a:off x="9934206" y="3546579"/>
              <a:ext cx="1020770" cy="910614"/>
            </a:xfrm>
            <a:prstGeom prst="rect">
              <a:avLst/>
            </a:prstGeom>
          </p:spPr>
        </p:pic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828" y="2791507"/>
              <a:ext cx="2411639" cy="2411639"/>
            </a:xfrm>
            <a:prstGeom prst="rect">
              <a:avLst/>
            </a:prstGeom>
          </p:spPr>
        </p:pic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529" y="1153532"/>
              <a:ext cx="2011604" cy="2011604"/>
            </a:xfrm>
            <a:prstGeom prst="rect">
              <a:avLst/>
            </a:prstGeom>
          </p:spPr>
        </p:pic>
        <p:pic>
          <p:nvPicPr>
            <p:cNvPr id="46" name="Grafik 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423" y="4952299"/>
              <a:ext cx="2517710" cy="2517710"/>
            </a:xfrm>
            <a:prstGeom prst="rect">
              <a:avLst/>
            </a:prstGeom>
          </p:spPr>
        </p:pic>
      </p:grpSp>
      <p:grpSp>
        <p:nvGrpSpPr>
          <p:cNvPr id="54" name="Gruppieren 53"/>
          <p:cNvGrpSpPr/>
          <p:nvPr/>
        </p:nvGrpSpPr>
        <p:grpSpPr>
          <a:xfrm>
            <a:off x="641294" y="2757446"/>
            <a:ext cx="3419175" cy="3058473"/>
            <a:chOff x="496809" y="2470973"/>
            <a:chExt cx="3753046" cy="3357122"/>
          </a:xfrm>
        </p:grpSpPr>
        <p:sp>
          <p:nvSpPr>
            <p:cNvPr id="55" name="Freihandform 54"/>
            <p:cNvSpPr/>
            <p:nvPr/>
          </p:nvSpPr>
          <p:spPr>
            <a:xfrm rot="3600000">
              <a:off x="1660446" y="2040754"/>
              <a:ext cx="1425772" cy="2286210"/>
            </a:xfrm>
            <a:custGeom>
              <a:avLst/>
              <a:gdLst>
                <a:gd name="connsiteX0" fmla="*/ 0 w 1143000"/>
                <a:gd name="connsiteY0" fmla="*/ 1487894 h 1832788"/>
                <a:gd name="connsiteX1" fmla="*/ 0 w 1143000"/>
                <a:gd name="connsiteY1" fmla="*/ 992408 h 1832788"/>
                <a:gd name="connsiteX2" fmla="*/ 112422 w 1143000"/>
                <a:gd name="connsiteY2" fmla="*/ 979560 h 1832788"/>
                <a:gd name="connsiteX3" fmla="*/ 132985 w 1143000"/>
                <a:gd name="connsiteY3" fmla="*/ 1010059 h 1832788"/>
                <a:gd name="connsiteX4" fmla="*/ 226649 w 1143000"/>
                <a:gd name="connsiteY4" fmla="*/ 1048856 h 1832788"/>
                <a:gd name="connsiteX5" fmla="*/ 359111 w 1143000"/>
                <a:gd name="connsiteY5" fmla="*/ 916395 h 1832788"/>
                <a:gd name="connsiteX6" fmla="*/ 226649 w 1143000"/>
                <a:gd name="connsiteY6" fmla="*/ 783933 h 1832788"/>
                <a:gd name="connsiteX7" fmla="*/ 132985 w 1143000"/>
                <a:gd name="connsiteY7" fmla="*/ 822730 h 1832788"/>
                <a:gd name="connsiteX8" fmla="*/ 112423 w 1143000"/>
                <a:gd name="connsiteY8" fmla="*/ 853228 h 1832788"/>
                <a:gd name="connsiteX9" fmla="*/ 0 w 1143000"/>
                <a:gd name="connsiteY9" fmla="*/ 840380 h 1832788"/>
                <a:gd name="connsiteX10" fmla="*/ 0 w 1143000"/>
                <a:gd name="connsiteY10" fmla="*/ 344894 h 1832788"/>
                <a:gd name="connsiteX11" fmla="*/ 497110 w 1143000"/>
                <a:gd name="connsiteY11" fmla="*/ 344894 h 1832788"/>
                <a:gd name="connsiteX12" fmla="*/ 508333 w 1143000"/>
                <a:gd name="connsiteY12" fmla="*/ 246688 h 1832788"/>
                <a:gd name="connsiteX13" fmla="*/ 477835 w 1143000"/>
                <a:gd name="connsiteY13" fmla="*/ 226126 h 1832788"/>
                <a:gd name="connsiteX14" fmla="*/ 439038 w 1143000"/>
                <a:gd name="connsiteY14" fmla="*/ 132461 h 1832788"/>
                <a:gd name="connsiteX15" fmla="*/ 571500 w 1143000"/>
                <a:gd name="connsiteY15" fmla="*/ 0 h 1832788"/>
                <a:gd name="connsiteX16" fmla="*/ 703961 w 1143000"/>
                <a:gd name="connsiteY16" fmla="*/ 132461 h 1832788"/>
                <a:gd name="connsiteX17" fmla="*/ 665164 w 1143000"/>
                <a:gd name="connsiteY17" fmla="*/ 226126 h 1832788"/>
                <a:gd name="connsiteX18" fmla="*/ 634665 w 1143000"/>
                <a:gd name="connsiteY18" fmla="*/ 246689 h 1832788"/>
                <a:gd name="connsiteX19" fmla="*/ 645888 w 1143000"/>
                <a:gd name="connsiteY19" fmla="*/ 344894 h 1832788"/>
                <a:gd name="connsiteX20" fmla="*/ 1143000 w 1143000"/>
                <a:gd name="connsiteY20" fmla="*/ 344894 h 1832788"/>
                <a:gd name="connsiteX21" fmla="*/ 1143000 w 1143000"/>
                <a:gd name="connsiteY21" fmla="*/ 840381 h 1832788"/>
                <a:gd name="connsiteX22" fmla="*/ 1030578 w 1143000"/>
                <a:gd name="connsiteY22" fmla="*/ 853229 h 1832788"/>
                <a:gd name="connsiteX23" fmla="*/ 1010015 w 1143000"/>
                <a:gd name="connsiteY23" fmla="*/ 822730 h 1832788"/>
                <a:gd name="connsiteX24" fmla="*/ 916351 w 1143000"/>
                <a:gd name="connsiteY24" fmla="*/ 783933 h 1832788"/>
                <a:gd name="connsiteX25" fmla="*/ 783889 w 1143000"/>
                <a:gd name="connsiteY25" fmla="*/ 916395 h 1832788"/>
                <a:gd name="connsiteX26" fmla="*/ 916351 w 1143000"/>
                <a:gd name="connsiteY26" fmla="*/ 1048856 h 1832788"/>
                <a:gd name="connsiteX27" fmla="*/ 1010015 w 1143000"/>
                <a:gd name="connsiteY27" fmla="*/ 1010059 h 1832788"/>
                <a:gd name="connsiteX28" fmla="*/ 1030578 w 1143000"/>
                <a:gd name="connsiteY28" fmla="*/ 979561 h 1832788"/>
                <a:gd name="connsiteX29" fmla="*/ 1143000 w 1143000"/>
                <a:gd name="connsiteY29" fmla="*/ 992409 h 1832788"/>
                <a:gd name="connsiteX30" fmla="*/ 1143000 w 1143000"/>
                <a:gd name="connsiteY30" fmla="*/ 1487894 h 1832788"/>
                <a:gd name="connsiteX31" fmla="*/ 645890 w 1143000"/>
                <a:gd name="connsiteY31" fmla="*/ 1487894 h 1832788"/>
                <a:gd name="connsiteX32" fmla="*/ 634666 w 1143000"/>
                <a:gd name="connsiteY32" fmla="*/ 1586100 h 1832788"/>
                <a:gd name="connsiteX33" fmla="*/ 665164 w 1143000"/>
                <a:gd name="connsiteY33" fmla="*/ 1606662 h 1832788"/>
                <a:gd name="connsiteX34" fmla="*/ 703961 w 1143000"/>
                <a:gd name="connsiteY34" fmla="*/ 1700327 h 1832788"/>
                <a:gd name="connsiteX35" fmla="*/ 571500 w 1143000"/>
                <a:gd name="connsiteY35" fmla="*/ 1832788 h 1832788"/>
                <a:gd name="connsiteX36" fmla="*/ 439038 w 1143000"/>
                <a:gd name="connsiteY36" fmla="*/ 1700327 h 1832788"/>
                <a:gd name="connsiteX37" fmla="*/ 477835 w 1143000"/>
                <a:gd name="connsiteY37" fmla="*/ 1606662 h 1832788"/>
                <a:gd name="connsiteX38" fmla="*/ 508334 w 1143000"/>
                <a:gd name="connsiteY38" fmla="*/ 1586099 h 1832788"/>
                <a:gd name="connsiteX39" fmla="*/ 497111 w 1143000"/>
                <a:gd name="connsiteY39" fmla="*/ 1487894 h 183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43000" h="1832788">
                  <a:moveTo>
                    <a:pt x="0" y="1487894"/>
                  </a:moveTo>
                  <a:lnTo>
                    <a:pt x="0" y="992408"/>
                  </a:lnTo>
                  <a:lnTo>
                    <a:pt x="112422" y="979560"/>
                  </a:lnTo>
                  <a:lnTo>
                    <a:pt x="132985" y="1010059"/>
                  </a:lnTo>
                  <a:cubicBezTo>
                    <a:pt x="156956" y="1034030"/>
                    <a:pt x="190071" y="1048856"/>
                    <a:pt x="226649" y="1048856"/>
                  </a:cubicBezTo>
                  <a:cubicBezTo>
                    <a:pt x="299806" y="1048856"/>
                    <a:pt x="359111" y="989551"/>
                    <a:pt x="359111" y="916395"/>
                  </a:cubicBezTo>
                  <a:cubicBezTo>
                    <a:pt x="359111" y="843238"/>
                    <a:pt x="299806" y="783933"/>
                    <a:pt x="226649" y="783933"/>
                  </a:cubicBezTo>
                  <a:cubicBezTo>
                    <a:pt x="190071" y="783933"/>
                    <a:pt x="156956" y="798759"/>
                    <a:pt x="132985" y="822730"/>
                  </a:cubicBezTo>
                  <a:lnTo>
                    <a:pt x="112423" y="853228"/>
                  </a:lnTo>
                  <a:lnTo>
                    <a:pt x="0" y="840380"/>
                  </a:lnTo>
                  <a:lnTo>
                    <a:pt x="0" y="344894"/>
                  </a:lnTo>
                  <a:lnTo>
                    <a:pt x="497110" y="344894"/>
                  </a:lnTo>
                  <a:lnTo>
                    <a:pt x="508333" y="246688"/>
                  </a:lnTo>
                  <a:lnTo>
                    <a:pt x="477835" y="226126"/>
                  </a:lnTo>
                  <a:cubicBezTo>
                    <a:pt x="453864" y="202155"/>
                    <a:pt x="439038" y="169039"/>
                    <a:pt x="439038" y="132461"/>
                  </a:cubicBezTo>
                  <a:cubicBezTo>
                    <a:pt x="439038" y="59305"/>
                    <a:pt x="498343" y="0"/>
                    <a:pt x="571500" y="0"/>
                  </a:cubicBezTo>
                  <a:cubicBezTo>
                    <a:pt x="644656" y="0"/>
                    <a:pt x="703961" y="59305"/>
                    <a:pt x="703961" y="132461"/>
                  </a:cubicBezTo>
                  <a:cubicBezTo>
                    <a:pt x="703961" y="169039"/>
                    <a:pt x="689135" y="202155"/>
                    <a:pt x="665164" y="226126"/>
                  </a:cubicBezTo>
                  <a:lnTo>
                    <a:pt x="634665" y="246689"/>
                  </a:lnTo>
                  <a:lnTo>
                    <a:pt x="645888" y="344894"/>
                  </a:lnTo>
                  <a:lnTo>
                    <a:pt x="1143000" y="344894"/>
                  </a:lnTo>
                  <a:lnTo>
                    <a:pt x="1143000" y="840381"/>
                  </a:lnTo>
                  <a:lnTo>
                    <a:pt x="1030578" y="853229"/>
                  </a:lnTo>
                  <a:lnTo>
                    <a:pt x="1010015" y="822730"/>
                  </a:lnTo>
                  <a:cubicBezTo>
                    <a:pt x="986044" y="798759"/>
                    <a:pt x="952929" y="783933"/>
                    <a:pt x="916351" y="783933"/>
                  </a:cubicBezTo>
                  <a:cubicBezTo>
                    <a:pt x="843194" y="783933"/>
                    <a:pt x="783889" y="843238"/>
                    <a:pt x="783889" y="916395"/>
                  </a:cubicBezTo>
                  <a:cubicBezTo>
                    <a:pt x="783889" y="989551"/>
                    <a:pt x="843194" y="1048856"/>
                    <a:pt x="916351" y="1048856"/>
                  </a:cubicBezTo>
                  <a:cubicBezTo>
                    <a:pt x="952929" y="1048856"/>
                    <a:pt x="986044" y="1034030"/>
                    <a:pt x="1010015" y="1010059"/>
                  </a:cubicBezTo>
                  <a:lnTo>
                    <a:pt x="1030578" y="979561"/>
                  </a:lnTo>
                  <a:lnTo>
                    <a:pt x="1143000" y="992409"/>
                  </a:lnTo>
                  <a:lnTo>
                    <a:pt x="1143000" y="1487894"/>
                  </a:lnTo>
                  <a:lnTo>
                    <a:pt x="645890" y="1487894"/>
                  </a:lnTo>
                  <a:lnTo>
                    <a:pt x="634666" y="1586100"/>
                  </a:lnTo>
                  <a:lnTo>
                    <a:pt x="665164" y="1606662"/>
                  </a:lnTo>
                  <a:cubicBezTo>
                    <a:pt x="689135" y="1630633"/>
                    <a:pt x="703961" y="1663749"/>
                    <a:pt x="703961" y="1700327"/>
                  </a:cubicBezTo>
                  <a:cubicBezTo>
                    <a:pt x="703961" y="1773483"/>
                    <a:pt x="644656" y="1832788"/>
                    <a:pt x="571500" y="1832788"/>
                  </a:cubicBezTo>
                  <a:cubicBezTo>
                    <a:pt x="498343" y="1832788"/>
                    <a:pt x="439038" y="1773483"/>
                    <a:pt x="439038" y="1700327"/>
                  </a:cubicBezTo>
                  <a:cubicBezTo>
                    <a:pt x="439038" y="1663749"/>
                    <a:pt x="453864" y="1630633"/>
                    <a:pt x="477835" y="1606662"/>
                  </a:cubicBezTo>
                  <a:lnTo>
                    <a:pt x="508334" y="1586099"/>
                  </a:lnTo>
                  <a:lnTo>
                    <a:pt x="497111" y="1487894"/>
                  </a:lnTo>
                  <a:close/>
                </a:path>
              </a:pathLst>
            </a:custGeom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Moon Flower Bold" panose="02000500000000000000" pitchFamily="2" charset="0"/>
              </a:endParaRPr>
            </a:p>
          </p:txBody>
        </p:sp>
        <p:sp>
          <p:nvSpPr>
            <p:cNvPr id="56" name="Titel 1"/>
            <p:cNvSpPr txBox="1">
              <a:spLocks/>
            </p:cNvSpPr>
            <p:nvPr/>
          </p:nvSpPr>
          <p:spPr>
            <a:xfrm>
              <a:off x="496809" y="4354697"/>
              <a:ext cx="3753046" cy="14733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3200" dirty="0" err="1" smtClean="0">
                  <a:latin typeface="Moon Flower Bold" panose="02000500000000000000" pitchFamily="2" charset="0"/>
                </a:rPr>
                <a:t>PUZZle</a:t>
              </a:r>
              <a:r>
                <a:rPr lang="de-DE" sz="3200" dirty="0" err="1">
                  <a:latin typeface="Moon Flower Bold" panose="02000500000000000000" pitchFamily="2" charset="0"/>
                </a:rPr>
                <a:t>-</a:t>
              </a:r>
              <a:r>
                <a:rPr lang="de-DE" sz="3200" dirty="0" err="1" smtClean="0">
                  <a:latin typeface="Moon Flower Bold" panose="02000500000000000000" pitchFamily="2" charset="0"/>
                </a:rPr>
                <a:t>PlaTformer</a:t>
              </a:r>
              <a:endParaRPr lang="de-DE" sz="3200" dirty="0">
                <a:latin typeface="Moon Flower Bold" panose="02000500000000000000" pitchFamily="2" charset="0"/>
              </a:endParaRPr>
            </a:p>
          </p:txBody>
        </p:sp>
      </p:grpSp>
      <p:grpSp>
        <p:nvGrpSpPr>
          <p:cNvPr id="57" name="Gruppieren 56"/>
          <p:cNvGrpSpPr/>
          <p:nvPr/>
        </p:nvGrpSpPr>
        <p:grpSpPr>
          <a:xfrm>
            <a:off x="8412174" y="2527577"/>
            <a:ext cx="2969360" cy="2991514"/>
            <a:chOff x="4199925" y="2202617"/>
            <a:chExt cx="3753046" cy="3781047"/>
          </a:xfrm>
        </p:grpSpPr>
        <p:grpSp>
          <p:nvGrpSpPr>
            <p:cNvPr id="58" name="Gruppieren 57"/>
            <p:cNvGrpSpPr/>
            <p:nvPr/>
          </p:nvGrpSpPr>
          <p:grpSpPr>
            <a:xfrm>
              <a:off x="5315134" y="2202617"/>
              <a:ext cx="1561731" cy="2051265"/>
              <a:chOff x="4588477" y="1647568"/>
              <a:chExt cx="1328495" cy="1744920"/>
            </a:xfrm>
          </p:grpSpPr>
          <p:sp>
            <p:nvSpPr>
              <p:cNvPr id="60" name="Freihandform 59"/>
              <p:cNvSpPr/>
              <p:nvPr/>
            </p:nvSpPr>
            <p:spPr>
              <a:xfrm>
                <a:off x="4588477" y="1647568"/>
                <a:ext cx="667265" cy="1744920"/>
              </a:xfrm>
              <a:custGeom>
                <a:avLst/>
                <a:gdLst>
                  <a:gd name="connsiteX0" fmla="*/ 0 w 667265"/>
                  <a:gd name="connsiteY0" fmla="*/ 0 h 1744920"/>
                  <a:gd name="connsiteX1" fmla="*/ 667265 w 667265"/>
                  <a:gd name="connsiteY1" fmla="*/ 0 h 1744920"/>
                  <a:gd name="connsiteX2" fmla="*/ 667265 w 667265"/>
                  <a:gd name="connsiteY2" fmla="*/ 1740558 h 1744920"/>
                  <a:gd name="connsiteX3" fmla="*/ 659027 w 667265"/>
                  <a:gd name="connsiteY3" fmla="*/ 1744920 h 1744920"/>
                  <a:gd name="connsiteX4" fmla="*/ 0 w 667265"/>
                  <a:gd name="connsiteY4" fmla="*/ 1395936 h 174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265" h="1744920">
                    <a:moveTo>
                      <a:pt x="0" y="0"/>
                    </a:moveTo>
                    <a:lnTo>
                      <a:pt x="667265" y="0"/>
                    </a:lnTo>
                    <a:lnTo>
                      <a:pt x="667265" y="1740558"/>
                    </a:lnTo>
                    <a:lnTo>
                      <a:pt x="659027" y="1744920"/>
                    </a:lnTo>
                    <a:lnTo>
                      <a:pt x="0" y="1395936"/>
                    </a:ln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61" name="Freihandform 60"/>
              <p:cNvSpPr/>
              <p:nvPr/>
            </p:nvSpPr>
            <p:spPr>
              <a:xfrm flipH="1">
                <a:off x="5249707" y="1647568"/>
                <a:ext cx="667265" cy="1744920"/>
              </a:xfrm>
              <a:custGeom>
                <a:avLst/>
                <a:gdLst>
                  <a:gd name="connsiteX0" fmla="*/ 0 w 667265"/>
                  <a:gd name="connsiteY0" fmla="*/ 0 h 1744920"/>
                  <a:gd name="connsiteX1" fmla="*/ 667265 w 667265"/>
                  <a:gd name="connsiteY1" fmla="*/ 0 h 1744920"/>
                  <a:gd name="connsiteX2" fmla="*/ 667265 w 667265"/>
                  <a:gd name="connsiteY2" fmla="*/ 1740558 h 1744920"/>
                  <a:gd name="connsiteX3" fmla="*/ 659027 w 667265"/>
                  <a:gd name="connsiteY3" fmla="*/ 1744920 h 1744920"/>
                  <a:gd name="connsiteX4" fmla="*/ 0 w 667265"/>
                  <a:gd name="connsiteY4" fmla="*/ 1395936 h 174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265" h="1744920">
                    <a:moveTo>
                      <a:pt x="0" y="0"/>
                    </a:moveTo>
                    <a:lnTo>
                      <a:pt x="667265" y="0"/>
                    </a:lnTo>
                    <a:lnTo>
                      <a:pt x="667265" y="1740558"/>
                    </a:lnTo>
                    <a:lnTo>
                      <a:pt x="659027" y="1744920"/>
                    </a:lnTo>
                    <a:lnTo>
                      <a:pt x="0" y="1395936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  <p:sp>
            <p:nvSpPr>
              <p:cNvPr id="62" name="Freihandform 61"/>
              <p:cNvSpPr/>
              <p:nvPr/>
            </p:nvSpPr>
            <p:spPr>
              <a:xfrm rot="11064680">
                <a:off x="4655815" y="2166402"/>
                <a:ext cx="1168191" cy="795042"/>
              </a:xfrm>
              <a:custGeom>
                <a:avLst/>
                <a:gdLst>
                  <a:gd name="connsiteX0" fmla="*/ 570585 w 1168191"/>
                  <a:gd name="connsiteY0" fmla="*/ 68829 h 795042"/>
                  <a:gd name="connsiteX1" fmla="*/ 329575 w 1168191"/>
                  <a:gd name="connsiteY1" fmla="*/ 46864 h 795042"/>
                  <a:gd name="connsiteX2" fmla="*/ 282502 w 1168191"/>
                  <a:gd name="connsiteY2" fmla="*/ 36567 h 795042"/>
                  <a:gd name="connsiteX3" fmla="*/ 386491 w 1168191"/>
                  <a:gd name="connsiteY3" fmla="*/ 36696 h 795042"/>
                  <a:gd name="connsiteX4" fmla="*/ 731071 w 1168191"/>
                  <a:gd name="connsiteY4" fmla="*/ 17169 h 795042"/>
                  <a:gd name="connsiteX5" fmla="*/ 811595 w 1168191"/>
                  <a:gd name="connsiteY5" fmla="*/ 0 h 795042"/>
                  <a:gd name="connsiteX6" fmla="*/ 811595 w 1168191"/>
                  <a:gd name="connsiteY6" fmla="*/ 11719 h 795042"/>
                  <a:gd name="connsiteX7" fmla="*/ 570585 w 1168191"/>
                  <a:gd name="connsiteY7" fmla="*/ 68829 h 795042"/>
                  <a:gd name="connsiteX8" fmla="*/ 426562 w 1168191"/>
                  <a:gd name="connsiteY8" fmla="*/ 795042 h 795042"/>
                  <a:gd name="connsiteX9" fmla="*/ 363441 w 1168191"/>
                  <a:gd name="connsiteY9" fmla="*/ 738794 h 795042"/>
                  <a:gd name="connsiteX10" fmla="*/ 97776 w 1168191"/>
                  <a:gd name="connsiteY10" fmla="*/ 616663 h 795042"/>
                  <a:gd name="connsiteX11" fmla="*/ 0 w 1168191"/>
                  <a:gd name="connsiteY11" fmla="*/ 628709 h 795042"/>
                  <a:gd name="connsiteX12" fmla="*/ 33184 w 1168191"/>
                  <a:gd name="connsiteY12" fmla="*/ 590976 h 795042"/>
                  <a:gd name="connsiteX13" fmla="*/ 426980 w 1168191"/>
                  <a:gd name="connsiteY13" fmla="*/ 736614 h 795042"/>
                  <a:gd name="connsiteX14" fmla="*/ 787581 w 1168191"/>
                  <a:gd name="connsiteY14" fmla="*/ 780275 h 795042"/>
                  <a:gd name="connsiteX15" fmla="*/ 777055 w 1168191"/>
                  <a:gd name="connsiteY15" fmla="*/ 724291 h 795042"/>
                  <a:gd name="connsiteX16" fmla="*/ 1129801 w 1168191"/>
                  <a:gd name="connsiteY16" fmla="*/ 545584 h 795042"/>
                  <a:gd name="connsiteX17" fmla="*/ 1168191 w 1168191"/>
                  <a:gd name="connsiteY17" fmla="*/ 578474 h 795042"/>
                  <a:gd name="connsiteX18" fmla="*/ 1072254 w 1168191"/>
                  <a:gd name="connsiteY18" fmla="*/ 576620 h 795042"/>
                  <a:gd name="connsiteX19" fmla="*/ 838420 w 1168191"/>
                  <a:gd name="connsiteY19" fmla="*/ 720079 h 79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68191" h="795042">
                    <a:moveTo>
                      <a:pt x="570585" y="68829"/>
                    </a:moveTo>
                    <a:cubicBezTo>
                      <a:pt x="490248" y="72051"/>
                      <a:pt x="409911" y="62093"/>
                      <a:pt x="329575" y="46864"/>
                    </a:cubicBezTo>
                    <a:lnTo>
                      <a:pt x="282502" y="36567"/>
                    </a:lnTo>
                    <a:lnTo>
                      <a:pt x="386491" y="36696"/>
                    </a:lnTo>
                    <a:cubicBezTo>
                      <a:pt x="511164" y="36186"/>
                      <a:pt x="630931" y="32676"/>
                      <a:pt x="731071" y="17169"/>
                    </a:cubicBezTo>
                    <a:lnTo>
                      <a:pt x="811595" y="0"/>
                    </a:lnTo>
                    <a:lnTo>
                      <a:pt x="811595" y="11719"/>
                    </a:lnTo>
                    <a:cubicBezTo>
                      <a:pt x="731258" y="49207"/>
                      <a:pt x="650922" y="65608"/>
                      <a:pt x="570585" y="68829"/>
                    </a:cubicBezTo>
                    <a:close/>
                    <a:moveTo>
                      <a:pt x="426562" y="795042"/>
                    </a:moveTo>
                    <a:lnTo>
                      <a:pt x="363441" y="738794"/>
                    </a:lnTo>
                    <a:cubicBezTo>
                      <a:pt x="285882" y="673499"/>
                      <a:pt x="202823" y="620498"/>
                      <a:pt x="97776" y="616663"/>
                    </a:cubicBezTo>
                    <a:lnTo>
                      <a:pt x="0" y="628709"/>
                    </a:lnTo>
                    <a:lnTo>
                      <a:pt x="33184" y="590976"/>
                    </a:lnTo>
                    <a:cubicBezTo>
                      <a:pt x="343578" y="435835"/>
                      <a:pt x="415134" y="552276"/>
                      <a:pt x="426980" y="736614"/>
                    </a:cubicBezTo>
                    <a:close/>
                    <a:moveTo>
                      <a:pt x="787581" y="780275"/>
                    </a:moveTo>
                    <a:lnTo>
                      <a:pt x="777055" y="724291"/>
                    </a:lnTo>
                    <a:cubicBezTo>
                      <a:pt x="756484" y="546357"/>
                      <a:pt x="804990" y="427607"/>
                      <a:pt x="1129801" y="545584"/>
                    </a:cubicBezTo>
                    <a:lnTo>
                      <a:pt x="1168191" y="578474"/>
                    </a:lnTo>
                    <a:lnTo>
                      <a:pt x="1072254" y="576620"/>
                    </a:lnTo>
                    <a:cubicBezTo>
                      <a:pt x="972090" y="590717"/>
                      <a:pt x="901550" y="649777"/>
                      <a:pt x="838420" y="720079"/>
                    </a:cubicBezTo>
                    <a:close/>
                  </a:path>
                </a:pathLst>
              </a:custGeom>
              <a:solidFill>
                <a:srgbClr val="000A10"/>
              </a:solidFill>
              <a:ln>
                <a:solidFill>
                  <a:srgbClr val="0115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Moon Flower Bold" panose="02000500000000000000" pitchFamily="2" charset="0"/>
                </a:endParaRPr>
              </a:p>
            </p:txBody>
          </p:sp>
        </p:grpSp>
        <p:sp>
          <p:nvSpPr>
            <p:cNvPr id="59" name="Titel 1"/>
            <p:cNvSpPr txBox="1">
              <a:spLocks/>
            </p:cNvSpPr>
            <p:nvPr/>
          </p:nvSpPr>
          <p:spPr>
            <a:xfrm>
              <a:off x="4199925" y="4510266"/>
              <a:ext cx="3753046" cy="14733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3200" dirty="0" smtClean="0">
                  <a:latin typeface="Moon Flower Bold" panose="02000500000000000000" pitchFamily="2" charset="0"/>
                </a:rPr>
                <a:t>Negative </a:t>
              </a:r>
              <a:r>
                <a:rPr lang="de-DE" sz="3200" dirty="0" err="1" smtClean="0">
                  <a:latin typeface="Moon Flower Bold" panose="02000500000000000000" pitchFamily="2" charset="0"/>
                </a:rPr>
                <a:t>emotions</a:t>
              </a:r>
              <a:r>
                <a:rPr lang="de-DE" sz="3200" dirty="0" smtClean="0">
                  <a:latin typeface="Moon Flower Bold" panose="02000500000000000000" pitchFamily="2" charset="0"/>
                </a:rPr>
                <a:t/>
              </a:r>
              <a:br>
                <a:rPr lang="de-DE" sz="3200" dirty="0" smtClean="0">
                  <a:latin typeface="Moon Flower Bold" panose="02000500000000000000" pitchFamily="2" charset="0"/>
                </a:rPr>
              </a:br>
              <a:r>
                <a:rPr lang="de-DE" sz="3200" dirty="0" err="1" smtClean="0">
                  <a:latin typeface="Moon Flower Bold" panose="02000500000000000000" pitchFamily="2" charset="0"/>
                </a:rPr>
                <a:t>as</a:t>
              </a:r>
              <a:r>
                <a:rPr lang="de-DE" sz="3200" dirty="0" smtClean="0">
                  <a:latin typeface="Moon Flower Bold" panose="02000500000000000000" pitchFamily="2" charset="0"/>
                </a:rPr>
                <a:t> </a:t>
              </a:r>
              <a:r>
                <a:rPr lang="de-DE" sz="3200" dirty="0" err="1" smtClean="0">
                  <a:latin typeface="Moon Flower Bold" panose="02000500000000000000" pitchFamily="2" charset="0"/>
                </a:rPr>
                <a:t>character</a:t>
              </a:r>
              <a:endParaRPr lang="de-DE" sz="3200" dirty="0">
                <a:latin typeface="Moon Flower Bold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1741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2856698" y="258082"/>
            <a:ext cx="8418648" cy="6249795"/>
            <a:chOff x="2682527" y="24682"/>
            <a:chExt cx="8885222" cy="6596168"/>
          </a:xfrm>
        </p:grpSpPr>
        <p:sp>
          <p:nvSpPr>
            <p:cNvPr id="6" name="Ellipse 5"/>
            <p:cNvSpPr/>
            <p:nvPr/>
          </p:nvSpPr>
          <p:spPr>
            <a:xfrm>
              <a:off x="3823232" y="1228149"/>
              <a:ext cx="4680847" cy="4680847"/>
            </a:xfrm>
            <a:prstGeom prst="ellipse">
              <a:avLst/>
            </a:prstGeom>
            <a:noFill/>
            <a:ln w="57150"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2682527" y="24682"/>
              <a:ext cx="8885222" cy="6596168"/>
              <a:chOff x="2508356" y="431081"/>
              <a:chExt cx="8885222" cy="6596168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2508356" y="431081"/>
                <a:ext cx="8885222" cy="6596168"/>
                <a:chOff x="3136003" y="1423393"/>
                <a:chExt cx="7591442" cy="5635699"/>
              </a:xfrm>
            </p:grpSpPr>
            <p:grpSp>
              <p:nvGrpSpPr>
                <p:cNvPr id="15" name="Gruppieren 14"/>
                <p:cNvGrpSpPr/>
                <p:nvPr/>
              </p:nvGrpSpPr>
              <p:grpSpPr>
                <a:xfrm>
                  <a:off x="3136003" y="1423393"/>
                  <a:ext cx="6819464" cy="5485195"/>
                  <a:chOff x="3094813" y="1372012"/>
                  <a:chExt cx="6819464" cy="5485195"/>
                </a:xfrm>
              </p:grpSpPr>
              <p:grpSp>
                <p:nvGrpSpPr>
                  <p:cNvPr id="10" name="Gruppieren 9"/>
                  <p:cNvGrpSpPr/>
                  <p:nvPr/>
                </p:nvGrpSpPr>
                <p:grpSpPr>
                  <a:xfrm>
                    <a:off x="3920220" y="3000138"/>
                    <a:ext cx="4335839" cy="3857069"/>
                    <a:chOff x="2836189" y="2620811"/>
                    <a:chExt cx="6621418" cy="5890274"/>
                  </a:xfrm>
                </p:grpSpPr>
                <p:pic>
                  <p:nvPicPr>
                    <p:cNvPr id="2" name="Grafik 1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394" t="20844" r="25387" b="18107"/>
                    <a:stretch/>
                  </p:blipFill>
                  <p:spPr>
                    <a:xfrm>
                      <a:off x="5388742" y="7030099"/>
                      <a:ext cx="1363847" cy="14809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" name="Grafik 2"/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foregroundMark x1="54250" y1="49500" x2="54250" y2="49500"/>
                                  <a14:foregroundMark x1="54250" y1="49063" x2="55125" y2="48188"/>
                                  <a14:backgroundMark x1="34188" y1="51625" x2="33500" y2="5025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358" t="25287" r="22070" b="28510"/>
                    <a:stretch/>
                  </p:blipFill>
                  <p:spPr>
                    <a:xfrm>
                      <a:off x="2836189" y="2620811"/>
                      <a:ext cx="1307306" cy="11067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Grafik 3"/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673" t="28514" r="25506" b="25257"/>
                    <a:stretch/>
                  </p:blipFill>
                  <p:spPr>
                    <a:xfrm>
                      <a:off x="8125737" y="2633493"/>
                      <a:ext cx="1331870" cy="118814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" name="Textfeld 10"/>
                  <p:cNvSpPr txBox="1"/>
                  <p:nvPr/>
                </p:nvSpPr>
                <p:spPr>
                  <a:xfrm>
                    <a:off x="3094813" y="5077175"/>
                    <a:ext cx="99584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3600" dirty="0">
                        <a:solidFill>
                          <a:schemeClr val="tx1">
                            <a:lumMod val="95000"/>
                          </a:schemeClr>
                        </a:solidFill>
                        <a:latin typeface="Moon Flower Bold" panose="02000500000000000000" pitchFamily="2" charset="0"/>
                      </a:rPr>
                      <a:t>Rage</a:t>
                    </a:r>
                    <a:endParaRPr lang="de-DE" sz="2000" dirty="0">
                      <a:solidFill>
                        <a:schemeClr val="tx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13" name="Textfeld 12"/>
                  <p:cNvSpPr txBox="1"/>
                  <p:nvPr/>
                </p:nvSpPr>
                <p:spPr>
                  <a:xfrm>
                    <a:off x="5259609" y="1372012"/>
                    <a:ext cx="164999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3600" dirty="0" err="1">
                        <a:solidFill>
                          <a:schemeClr val="tx1">
                            <a:lumMod val="95000"/>
                          </a:schemeClr>
                        </a:solidFill>
                        <a:latin typeface="Moon Flower Bold" panose="02000500000000000000" pitchFamily="2" charset="0"/>
                      </a:rPr>
                      <a:t>Anxiety</a:t>
                    </a:r>
                    <a:endParaRPr lang="de-DE" sz="2000" dirty="0">
                      <a:solidFill>
                        <a:schemeClr val="tx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Textfeld 13"/>
                  <p:cNvSpPr txBox="1"/>
                  <p:nvPr/>
                </p:nvSpPr>
                <p:spPr>
                  <a:xfrm>
                    <a:off x="8256058" y="5227823"/>
                    <a:ext cx="165821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3600" dirty="0" err="1">
                        <a:solidFill>
                          <a:schemeClr val="tx1">
                            <a:lumMod val="95000"/>
                          </a:schemeClr>
                        </a:solidFill>
                        <a:latin typeface="Moon Flower Bold" panose="02000500000000000000" pitchFamily="2" charset="0"/>
                      </a:rPr>
                      <a:t>depression</a:t>
                    </a:r>
                    <a:endParaRPr lang="de-DE" sz="2000" dirty="0">
                      <a:solidFill>
                        <a:schemeClr val="tx1">
                          <a:lumMod val="9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16" name="Textfeld 15"/>
                <p:cNvSpPr txBox="1"/>
                <p:nvPr/>
              </p:nvSpPr>
              <p:spPr>
                <a:xfrm>
                  <a:off x="3447349" y="3152194"/>
                  <a:ext cx="1523744" cy="394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400" dirty="0" smtClean="0">
                      <a:solidFill>
                        <a:schemeClr val="tx1">
                          <a:lumMod val="95000"/>
                        </a:schemeClr>
                      </a:solidFill>
                      <a:latin typeface="Moon Flower Bold" panose="02000500000000000000" pitchFamily="2" charset="0"/>
                    </a:rPr>
                    <a:t>stress</a:t>
                  </a:r>
                  <a:endParaRPr lang="de-DE" sz="1400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17" name="Textfeld 16"/>
                <p:cNvSpPr txBox="1"/>
                <p:nvPr/>
              </p:nvSpPr>
              <p:spPr>
                <a:xfrm>
                  <a:off x="8189232" y="3218378"/>
                  <a:ext cx="2538213" cy="394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400" dirty="0" err="1" smtClean="0">
                      <a:solidFill>
                        <a:schemeClr val="tx1">
                          <a:lumMod val="95000"/>
                        </a:schemeClr>
                      </a:solidFill>
                      <a:latin typeface="Moon Flower Bold" panose="02000500000000000000" pitchFamily="2" charset="0"/>
                    </a:rPr>
                    <a:t>apathy</a:t>
                  </a:r>
                  <a:endParaRPr lang="de-DE" sz="1400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18" name="Textfeld 17"/>
                <p:cNvSpPr txBox="1"/>
                <p:nvPr/>
              </p:nvSpPr>
              <p:spPr>
                <a:xfrm>
                  <a:off x="5632874" y="6664650"/>
                  <a:ext cx="2538213" cy="394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400" dirty="0" err="1" smtClean="0">
                      <a:solidFill>
                        <a:schemeClr val="tx1">
                          <a:lumMod val="95000"/>
                        </a:schemeClr>
                      </a:solidFill>
                      <a:latin typeface="Moon Flower Bold" panose="02000500000000000000" pitchFamily="2" charset="0"/>
                    </a:rPr>
                    <a:t>frustration</a:t>
                  </a:r>
                  <a:endParaRPr lang="de-DE" sz="1400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5205" y="3871929"/>
                <a:ext cx="2411639" cy="2411639"/>
              </a:xfrm>
              <a:prstGeom prst="rect">
                <a:avLst/>
              </a:prstGeom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7429" y="3887086"/>
                <a:ext cx="2517710" cy="2517710"/>
              </a:xfrm>
              <a:prstGeom prst="rect">
                <a:avLst/>
              </a:prstGeom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484" y="765281"/>
                <a:ext cx="2011604" cy="2011604"/>
              </a:xfrm>
              <a:prstGeom prst="rect">
                <a:avLst/>
              </a:prstGeom>
            </p:spPr>
          </p:pic>
        </p:grpSp>
      </p:grpSp>
      <p:sp>
        <p:nvSpPr>
          <p:cNvPr id="24" name="Freihandform 23"/>
          <p:cNvSpPr/>
          <p:nvPr/>
        </p:nvSpPr>
        <p:spPr>
          <a:xfrm rot="21309790">
            <a:off x="5248336" y="2453131"/>
            <a:ext cx="1911227" cy="2469004"/>
          </a:xfrm>
          <a:custGeom>
            <a:avLst/>
            <a:gdLst>
              <a:gd name="connsiteX0" fmla="*/ 1451938 w 2805265"/>
              <a:gd name="connsiteY0" fmla="*/ 9964 h 3623961"/>
              <a:gd name="connsiteX1" fmla="*/ 1901798 w 2805265"/>
              <a:gd name="connsiteY1" fmla="*/ 149677 h 3623961"/>
              <a:gd name="connsiteX2" fmla="*/ 1995273 w 2805265"/>
              <a:gd name="connsiteY2" fmla="*/ 204357 h 3623961"/>
              <a:gd name="connsiteX3" fmla="*/ 2011027 w 2805265"/>
              <a:gd name="connsiteY3" fmla="*/ 211279 h 3623961"/>
              <a:gd name="connsiteX4" fmla="*/ 2311760 w 2805265"/>
              <a:gd name="connsiteY4" fmla="*/ 439247 h 3623961"/>
              <a:gd name="connsiteX5" fmla="*/ 2624542 w 2805265"/>
              <a:gd name="connsiteY5" fmla="*/ 1016155 h 3623961"/>
              <a:gd name="connsiteX6" fmla="*/ 2568936 w 2805265"/>
              <a:gd name="connsiteY6" fmla="*/ 1537458 h 3623961"/>
              <a:gd name="connsiteX7" fmla="*/ 2805260 w 2805265"/>
              <a:gd name="connsiteY7" fmla="*/ 1968402 h 3623961"/>
              <a:gd name="connsiteX8" fmla="*/ 2575887 w 2805265"/>
              <a:gd name="connsiteY8" fmla="*/ 2135219 h 3623961"/>
              <a:gd name="connsiteX9" fmla="*/ 2624542 w 2805265"/>
              <a:gd name="connsiteY9" fmla="*/ 2260331 h 3623961"/>
              <a:gd name="connsiteX10" fmla="*/ 2541133 w 2805265"/>
              <a:gd name="connsiteY10" fmla="*/ 2364592 h 3623961"/>
              <a:gd name="connsiteX11" fmla="*/ 2589788 w 2805265"/>
              <a:gd name="connsiteY11" fmla="*/ 2441050 h 3623961"/>
              <a:gd name="connsiteX12" fmla="*/ 2450774 w 2805265"/>
              <a:gd name="connsiteY12" fmla="*/ 2593965 h 3623961"/>
              <a:gd name="connsiteX13" fmla="*/ 2499429 w 2805265"/>
              <a:gd name="connsiteY13" fmla="*/ 2795535 h 3623961"/>
              <a:gd name="connsiteX14" fmla="*/ 2325662 w 2805265"/>
              <a:gd name="connsiteY14" fmla="*/ 2927599 h 3623961"/>
              <a:gd name="connsiteX15" fmla="*/ 1859965 w 2805265"/>
              <a:gd name="connsiteY15" fmla="*/ 2837240 h 3623961"/>
              <a:gd name="connsiteX16" fmla="*/ 1505478 w 2805265"/>
              <a:gd name="connsiteY16" fmla="*/ 3282085 h 3623961"/>
              <a:gd name="connsiteX17" fmla="*/ 1526330 w 2805265"/>
              <a:gd name="connsiteY17" fmla="*/ 3574015 h 3623961"/>
              <a:gd name="connsiteX18" fmla="*/ 1553122 w 2805265"/>
              <a:gd name="connsiteY18" fmla="*/ 3612440 h 3623961"/>
              <a:gd name="connsiteX19" fmla="*/ 1566623 w 2805265"/>
              <a:gd name="connsiteY19" fmla="*/ 3623961 h 3623961"/>
              <a:gd name="connsiteX20" fmla="*/ 57578 w 2805265"/>
              <a:gd name="connsiteY20" fmla="*/ 3496266 h 3623961"/>
              <a:gd name="connsiteX21" fmla="*/ 62029 w 2805265"/>
              <a:gd name="connsiteY21" fmla="*/ 3491987 h 3623961"/>
              <a:gd name="connsiteX22" fmla="*/ 233500 w 2805265"/>
              <a:gd name="connsiteY22" fmla="*/ 3275134 h 3623961"/>
              <a:gd name="connsiteX23" fmla="*/ 546281 w 2805265"/>
              <a:gd name="connsiteY23" fmla="*/ 2420197 h 3623961"/>
              <a:gd name="connsiteX24" fmla="*/ 464828 w 2805265"/>
              <a:gd name="connsiteY24" fmla="*/ 2197830 h 3623961"/>
              <a:gd name="connsiteX25" fmla="*/ 441444 w 2805265"/>
              <a:gd name="connsiteY25" fmla="*/ 2173237 h 3623961"/>
              <a:gd name="connsiteX26" fmla="*/ 377219 w 2805265"/>
              <a:gd name="connsiteY26" fmla="*/ 2117031 h 3623961"/>
              <a:gd name="connsiteX27" fmla="*/ 0 w 2805265"/>
              <a:gd name="connsiteY27" fmla="*/ 1240129 h 3623961"/>
              <a:gd name="connsiteX28" fmla="*/ 26166 w 2805265"/>
              <a:gd name="connsiteY28" fmla="*/ 990199 h 3623961"/>
              <a:gd name="connsiteX29" fmla="*/ 50044 w 2805265"/>
              <a:gd name="connsiteY29" fmla="*/ 900778 h 3623961"/>
              <a:gd name="connsiteX30" fmla="*/ 51893 w 2805265"/>
              <a:gd name="connsiteY30" fmla="*/ 867509 h 3623961"/>
              <a:gd name="connsiteX31" fmla="*/ 122289 w 2805265"/>
              <a:gd name="connsiteY31" fmla="*/ 689472 h 3623961"/>
              <a:gd name="connsiteX32" fmla="*/ 173407 w 2805265"/>
              <a:gd name="connsiteY32" fmla="*/ 617711 h 3623961"/>
              <a:gd name="connsiteX33" fmla="*/ 183020 w 2805265"/>
              <a:gd name="connsiteY33" fmla="*/ 605302 h 3623961"/>
              <a:gd name="connsiteX34" fmla="*/ 219955 w 2805265"/>
              <a:gd name="connsiteY34" fmla="*/ 546761 h 3623961"/>
              <a:gd name="connsiteX35" fmla="*/ 468679 w 2805265"/>
              <a:gd name="connsiteY35" fmla="*/ 283185 h 3623961"/>
              <a:gd name="connsiteX36" fmla="*/ 565410 w 2805265"/>
              <a:gd name="connsiteY36" fmla="*/ 213533 h 3623961"/>
              <a:gd name="connsiteX37" fmla="*/ 575007 w 2805265"/>
              <a:gd name="connsiteY37" fmla="*/ 205964 h 3623961"/>
              <a:gd name="connsiteX38" fmla="*/ 775654 w 2805265"/>
              <a:gd name="connsiteY38" fmla="*/ 98662 h 3623961"/>
              <a:gd name="connsiteX39" fmla="*/ 822449 w 2805265"/>
              <a:gd name="connsiteY39" fmla="*/ 84820 h 3623961"/>
              <a:gd name="connsiteX40" fmla="*/ 904922 w 2805265"/>
              <a:gd name="connsiteY40" fmla="*/ 55754 h 3623961"/>
              <a:gd name="connsiteX41" fmla="*/ 1287906 w 2805265"/>
              <a:gd name="connsiteY41" fmla="*/ 0 h 3623961"/>
              <a:gd name="connsiteX42" fmla="*/ 1451938 w 2805265"/>
              <a:gd name="connsiteY42" fmla="*/ 9964 h 36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05265" h="3623961">
                <a:moveTo>
                  <a:pt x="1451938" y="9964"/>
                </a:moveTo>
                <a:cubicBezTo>
                  <a:pt x="1613082" y="29688"/>
                  <a:pt x="1764932" y="78085"/>
                  <a:pt x="1901798" y="149677"/>
                </a:cubicBezTo>
                <a:lnTo>
                  <a:pt x="1995273" y="204357"/>
                </a:lnTo>
                <a:lnTo>
                  <a:pt x="2011027" y="211279"/>
                </a:lnTo>
                <a:cubicBezTo>
                  <a:pt x="2129937" y="269733"/>
                  <a:pt x="2221980" y="346571"/>
                  <a:pt x="2311760" y="439247"/>
                </a:cubicBezTo>
                <a:cubicBezTo>
                  <a:pt x="2455408" y="587528"/>
                  <a:pt x="2581679" y="833120"/>
                  <a:pt x="2624542" y="1016155"/>
                </a:cubicBezTo>
                <a:cubicBezTo>
                  <a:pt x="2667404" y="1199191"/>
                  <a:pt x="2538816" y="1378750"/>
                  <a:pt x="2568936" y="1537458"/>
                </a:cubicBezTo>
                <a:cubicBezTo>
                  <a:pt x="2599056" y="1696166"/>
                  <a:pt x="2804102" y="1868775"/>
                  <a:pt x="2805260" y="1968402"/>
                </a:cubicBezTo>
                <a:cubicBezTo>
                  <a:pt x="2806419" y="2068029"/>
                  <a:pt x="2606006" y="2086564"/>
                  <a:pt x="2575887" y="2135219"/>
                </a:cubicBezTo>
                <a:cubicBezTo>
                  <a:pt x="2545767" y="2183874"/>
                  <a:pt x="2630334" y="2222103"/>
                  <a:pt x="2624542" y="2260331"/>
                </a:cubicBezTo>
                <a:cubicBezTo>
                  <a:pt x="2618750" y="2298560"/>
                  <a:pt x="2546926" y="2334472"/>
                  <a:pt x="2541133" y="2364592"/>
                </a:cubicBezTo>
                <a:cubicBezTo>
                  <a:pt x="2535341" y="2394711"/>
                  <a:pt x="2604848" y="2402820"/>
                  <a:pt x="2589788" y="2441050"/>
                </a:cubicBezTo>
                <a:cubicBezTo>
                  <a:pt x="2574728" y="2479278"/>
                  <a:pt x="2465834" y="2534885"/>
                  <a:pt x="2450774" y="2593965"/>
                </a:cubicBezTo>
                <a:cubicBezTo>
                  <a:pt x="2435714" y="2653046"/>
                  <a:pt x="2520281" y="2739930"/>
                  <a:pt x="2499429" y="2795535"/>
                </a:cubicBezTo>
                <a:cubicBezTo>
                  <a:pt x="2478577" y="2851141"/>
                  <a:pt x="2432239" y="2920648"/>
                  <a:pt x="2325662" y="2927599"/>
                </a:cubicBezTo>
                <a:cubicBezTo>
                  <a:pt x="2219084" y="2934549"/>
                  <a:pt x="1996661" y="2778159"/>
                  <a:pt x="1859965" y="2837240"/>
                </a:cubicBezTo>
                <a:cubicBezTo>
                  <a:pt x="1723268" y="2896321"/>
                  <a:pt x="1561084" y="3159289"/>
                  <a:pt x="1505478" y="3282085"/>
                </a:cubicBezTo>
                <a:cubicBezTo>
                  <a:pt x="1449873" y="3404880"/>
                  <a:pt x="1495052" y="3477863"/>
                  <a:pt x="1526330" y="3574015"/>
                </a:cubicBezTo>
                <a:cubicBezTo>
                  <a:pt x="1530240" y="3586033"/>
                  <a:pt x="1539834" y="3598957"/>
                  <a:pt x="1553122" y="3612440"/>
                </a:cubicBezTo>
                <a:lnTo>
                  <a:pt x="1566623" y="3623961"/>
                </a:lnTo>
                <a:lnTo>
                  <a:pt x="57578" y="3496266"/>
                </a:lnTo>
                <a:lnTo>
                  <a:pt x="62029" y="3491987"/>
                </a:lnTo>
                <a:cubicBezTo>
                  <a:pt x="130162" y="3426034"/>
                  <a:pt x="200448" y="3353185"/>
                  <a:pt x="233500" y="3275134"/>
                </a:cubicBezTo>
                <a:cubicBezTo>
                  <a:pt x="329651" y="3048078"/>
                  <a:pt x="517320" y="2611342"/>
                  <a:pt x="546281" y="2420197"/>
                </a:cubicBezTo>
                <a:cubicBezTo>
                  <a:pt x="568002" y="2276839"/>
                  <a:pt x="521303" y="2252078"/>
                  <a:pt x="464828" y="2197830"/>
                </a:cubicBezTo>
                <a:lnTo>
                  <a:pt x="441444" y="2173237"/>
                </a:lnTo>
                <a:lnTo>
                  <a:pt x="377219" y="2117031"/>
                </a:lnTo>
                <a:cubicBezTo>
                  <a:pt x="144154" y="1892613"/>
                  <a:pt x="0" y="1582581"/>
                  <a:pt x="0" y="1240129"/>
                </a:cubicBezTo>
                <a:cubicBezTo>
                  <a:pt x="0" y="1154515"/>
                  <a:pt x="9010" y="1070929"/>
                  <a:pt x="26166" y="990199"/>
                </a:cubicBezTo>
                <a:lnTo>
                  <a:pt x="50044" y="900778"/>
                </a:lnTo>
                <a:lnTo>
                  <a:pt x="51893" y="867509"/>
                </a:lnTo>
                <a:cubicBezTo>
                  <a:pt x="58538" y="812521"/>
                  <a:pt x="77543" y="755069"/>
                  <a:pt x="122289" y="689472"/>
                </a:cubicBezTo>
                <a:cubicBezTo>
                  <a:pt x="137203" y="667606"/>
                  <a:pt x="154327" y="643442"/>
                  <a:pt x="173407" y="617711"/>
                </a:cubicBezTo>
                <a:lnTo>
                  <a:pt x="183020" y="605302"/>
                </a:lnTo>
                <a:lnTo>
                  <a:pt x="219955" y="546761"/>
                </a:lnTo>
                <a:cubicBezTo>
                  <a:pt x="289388" y="447798"/>
                  <a:pt x="373267" y="359005"/>
                  <a:pt x="468679" y="283185"/>
                </a:cubicBezTo>
                <a:lnTo>
                  <a:pt x="565410" y="213533"/>
                </a:lnTo>
                <a:lnTo>
                  <a:pt x="575007" y="205964"/>
                </a:lnTo>
                <a:cubicBezTo>
                  <a:pt x="639754" y="159843"/>
                  <a:pt x="707306" y="122121"/>
                  <a:pt x="775654" y="98662"/>
                </a:cubicBezTo>
                <a:lnTo>
                  <a:pt x="822449" y="84820"/>
                </a:lnTo>
                <a:lnTo>
                  <a:pt x="904922" y="55754"/>
                </a:lnTo>
                <a:cubicBezTo>
                  <a:pt x="1025907" y="19520"/>
                  <a:pt x="1154539" y="0"/>
                  <a:pt x="1287906" y="0"/>
                </a:cubicBezTo>
                <a:cubicBezTo>
                  <a:pt x="1343475" y="0"/>
                  <a:pt x="1398223" y="3389"/>
                  <a:pt x="1451938" y="9964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2" name="Gruppieren 51"/>
          <p:cNvGrpSpPr/>
          <p:nvPr/>
        </p:nvGrpSpPr>
        <p:grpSpPr>
          <a:xfrm>
            <a:off x="5567851" y="2750609"/>
            <a:ext cx="1105968" cy="1107434"/>
            <a:chOff x="5686234" y="2848955"/>
            <a:chExt cx="870012" cy="871165"/>
          </a:xfrm>
        </p:grpSpPr>
        <p:grpSp>
          <p:nvGrpSpPr>
            <p:cNvPr id="49" name="Gruppieren 48"/>
            <p:cNvGrpSpPr/>
            <p:nvPr/>
          </p:nvGrpSpPr>
          <p:grpSpPr>
            <a:xfrm>
              <a:off x="5686234" y="2848955"/>
              <a:ext cx="870012" cy="871165"/>
              <a:chOff x="5686234" y="2848955"/>
              <a:chExt cx="870012" cy="871165"/>
            </a:xfrm>
          </p:grpSpPr>
          <p:sp>
            <p:nvSpPr>
              <p:cNvPr id="46" name="Freihandform 45"/>
              <p:cNvSpPr/>
              <p:nvPr/>
            </p:nvSpPr>
            <p:spPr>
              <a:xfrm>
                <a:off x="5686234" y="2848955"/>
                <a:ext cx="651729" cy="871165"/>
              </a:xfrm>
              <a:custGeom>
                <a:avLst/>
                <a:gdLst>
                  <a:gd name="connsiteX0" fmla="*/ 1800000 w 2700000"/>
                  <a:gd name="connsiteY0" fmla="*/ 0 h 3609086"/>
                  <a:gd name="connsiteX1" fmla="*/ 1981381 w 2700000"/>
                  <a:gd name="connsiteY1" fmla="*/ 18285 h 3609086"/>
                  <a:gd name="connsiteX2" fmla="*/ 1994024 w 2700000"/>
                  <a:gd name="connsiteY2" fmla="*/ 21536 h 3609086"/>
                  <a:gd name="connsiteX3" fmla="*/ 2067632 w 2700000"/>
                  <a:gd name="connsiteY3" fmla="*/ 40462 h 3609086"/>
                  <a:gd name="connsiteX4" fmla="*/ 2700000 w 2700000"/>
                  <a:gd name="connsiteY4" fmla="*/ 900000 h 3609086"/>
                  <a:gd name="connsiteX5" fmla="*/ 1892020 w 2700000"/>
                  <a:gd name="connsiteY5" fmla="*/ 1795353 h 3609086"/>
                  <a:gd name="connsiteX6" fmla="*/ 1851980 w 2700000"/>
                  <a:gd name="connsiteY6" fmla="*/ 1797375 h 3609086"/>
                  <a:gd name="connsiteX7" fmla="*/ 1800000 w 2700000"/>
                  <a:gd name="connsiteY7" fmla="*/ 1800000 h 3609086"/>
                  <a:gd name="connsiteX8" fmla="*/ 1767650 w 2700000"/>
                  <a:gd name="connsiteY8" fmla="*/ 1798366 h 3609086"/>
                  <a:gd name="connsiteX9" fmla="*/ 1748020 w 2700000"/>
                  <a:gd name="connsiteY9" fmla="*/ 1797375 h 3609086"/>
                  <a:gd name="connsiteX10" fmla="*/ 1707980 w 2700000"/>
                  <a:gd name="connsiteY10" fmla="*/ 1799397 h 3609086"/>
                  <a:gd name="connsiteX11" fmla="*/ 900000 w 2700000"/>
                  <a:gd name="connsiteY11" fmla="*/ 2694750 h 3609086"/>
                  <a:gd name="connsiteX12" fmla="*/ 1707980 w 2700000"/>
                  <a:gd name="connsiteY12" fmla="*/ 3590103 h 3609086"/>
                  <a:gd name="connsiteX13" fmla="*/ 1767650 w 2700000"/>
                  <a:gd name="connsiteY13" fmla="*/ 3593116 h 3609086"/>
                  <a:gd name="connsiteX14" fmla="*/ 1767650 w 2700000"/>
                  <a:gd name="connsiteY14" fmla="*/ 3609086 h 3609086"/>
                  <a:gd name="connsiteX15" fmla="*/ 1615960 w 2700000"/>
                  <a:gd name="connsiteY15" fmla="*/ 3601426 h 3609086"/>
                  <a:gd name="connsiteX16" fmla="*/ 0 w 2700000"/>
                  <a:gd name="connsiteY16" fmla="*/ 1810719 h 3609086"/>
                  <a:gd name="connsiteX17" fmla="*/ 1437237 w 2700000"/>
                  <a:gd name="connsiteY17" fmla="*/ 47289 h 3609086"/>
                  <a:gd name="connsiteX18" fmla="*/ 1605976 w 2700000"/>
                  <a:gd name="connsiteY18" fmla="*/ 21536 h 3609086"/>
                  <a:gd name="connsiteX19" fmla="*/ 1618619 w 2700000"/>
                  <a:gd name="connsiteY19" fmla="*/ 18285 h 3609086"/>
                  <a:gd name="connsiteX20" fmla="*/ 1707980 w 2700000"/>
                  <a:gd name="connsiteY20" fmla="*/ 4647 h 3609086"/>
                  <a:gd name="connsiteX21" fmla="*/ 1767650 w 2700000"/>
                  <a:gd name="connsiteY21" fmla="*/ 1634 h 360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00000" h="3609086">
                    <a:moveTo>
                      <a:pt x="1800000" y="0"/>
                    </a:moveTo>
                    <a:cubicBezTo>
                      <a:pt x="1862132" y="0"/>
                      <a:pt x="1922794" y="6296"/>
                      <a:pt x="1981381" y="18285"/>
                    </a:cubicBezTo>
                    <a:lnTo>
                      <a:pt x="1994024" y="21536"/>
                    </a:lnTo>
                    <a:lnTo>
                      <a:pt x="2067632" y="40462"/>
                    </a:lnTo>
                    <a:cubicBezTo>
                      <a:pt x="2433994" y="154413"/>
                      <a:pt x="2700000" y="496142"/>
                      <a:pt x="2700000" y="900000"/>
                    </a:cubicBezTo>
                    <a:cubicBezTo>
                      <a:pt x="2700000" y="1365990"/>
                      <a:pt x="2345850" y="1749264"/>
                      <a:pt x="1892020" y="1795353"/>
                    </a:cubicBezTo>
                    <a:lnTo>
                      <a:pt x="1851980" y="1797375"/>
                    </a:lnTo>
                    <a:lnTo>
                      <a:pt x="1800000" y="1800000"/>
                    </a:lnTo>
                    <a:lnTo>
                      <a:pt x="1767650" y="1798366"/>
                    </a:lnTo>
                    <a:lnTo>
                      <a:pt x="1748020" y="1797375"/>
                    </a:lnTo>
                    <a:lnTo>
                      <a:pt x="1707980" y="1799397"/>
                    </a:lnTo>
                    <a:cubicBezTo>
                      <a:pt x="1254150" y="1845486"/>
                      <a:pt x="900000" y="2228760"/>
                      <a:pt x="900000" y="2694750"/>
                    </a:cubicBezTo>
                    <a:cubicBezTo>
                      <a:pt x="900000" y="3160740"/>
                      <a:pt x="1254150" y="3544015"/>
                      <a:pt x="1707980" y="3590103"/>
                    </a:cubicBezTo>
                    <a:lnTo>
                      <a:pt x="1767650" y="3593116"/>
                    </a:lnTo>
                    <a:lnTo>
                      <a:pt x="1767650" y="3609086"/>
                    </a:lnTo>
                    <a:lnTo>
                      <a:pt x="1615960" y="3601426"/>
                    </a:lnTo>
                    <a:cubicBezTo>
                      <a:pt x="708299" y="3509248"/>
                      <a:pt x="0" y="2742700"/>
                      <a:pt x="0" y="1810719"/>
                    </a:cubicBezTo>
                    <a:cubicBezTo>
                      <a:pt x="0" y="940870"/>
                      <a:pt x="617007" y="215132"/>
                      <a:pt x="1437237" y="47289"/>
                    </a:cubicBezTo>
                    <a:lnTo>
                      <a:pt x="1605976" y="21536"/>
                    </a:lnTo>
                    <a:lnTo>
                      <a:pt x="1618619" y="18285"/>
                    </a:lnTo>
                    <a:cubicBezTo>
                      <a:pt x="1647913" y="12290"/>
                      <a:pt x="1677725" y="7719"/>
                      <a:pt x="1707980" y="4647"/>
                    </a:cubicBezTo>
                    <a:lnTo>
                      <a:pt x="1767650" y="1634"/>
                    </a:lnTo>
                    <a:close/>
                  </a:path>
                </a:pathLst>
              </a:custGeom>
              <a:solidFill>
                <a:srgbClr val="0E0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Freihandform 47"/>
              <p:cNvSpPr/>
              <p:nvPr/>
            </p:nvSpPr>
            <p:spPr>
              <a:xfrm flipH="1" flipV="1">
                <a:off x="5904517" y="2848955"/>
                <a:ext cx="651729" cy="871165"/>
              </a:xfrm>
              <a:custGeom>
                <a:avLst/>
                <a:gdLst>
                  <a:gd name="connsiteX0" fmla="*/ 1800000 w 2700000"/>
                  <a:gd name="connsiteY0" fmla="*/ 0 h 3609086"/>
                  <a:gd name="connsiteX1" fmla="*/ 1981381 w 2700000"/>
                  <a:gd name="connsiteY1" fmla="*/ 18285 h 3609086"/>
                  <a:gd name="connsiteX2" fmla="*/ 1994024 w 2700000"/>
                  <a:gd name="connsiteY2" fmla="*/ 21536 h 3609086"/>
                  <a:gd name="connsiteX3" fmla="*/ 2067632 w 2700000"/>
                  <a:gd name="connsiteY3" fmla="*/ 40462 h 3609086"/>
                  <a:gd name="connsiteX4" fmla="*/ 2700000 w 2700000"/>
                  <a:gd name="connsiteY4" fmla="*/ 900000 h 3609086"/>
                  <a:gd name="connsiteX5" fmla="*/ 1892020 w 2700000"/>
                  <a:gd name="connsiteY5" fmla="*/ 1795353 h 3609086"/>
                  <a:gd name="connsiteX6" fmla="*/ 1851980 w 2700000"/>
                  <a:gd name="connsiteY6" fmla="*/ 1797375 h 3609086"/>
                  <a:gd name="connsiteX7" fmla="*/ 1800000 w 2700000"/>
                  <a:gd name="connsiteY7" fmla="*/ 1800000 h 3609086"/>
                  <a:gd name="connsiteX8" fmla="*/ 1767650 w 2700000"/>
                  <a:gd name="connsiteY8" fmla="*/ 1798366 h 3609086"/>
                  <a:gd name="connsiteX9" fmla="*/ 1748020 w 2700000"/>
                  <a:gd name="connsiteY9" fmla="*/ 1797375 h 3609086"/>
                  <a:gd name="connsiteX10" fmla="*/ 1707980 w 2700000"/>
                  <a:gd name="connsiteY10" fmla="*/ 1799397 h 3609086"/>
                  <a:gd name="connsiteX11" fmla="*/ 900000 w 2700000"/>
                  <a:gd name="connsiteY11" fmla="*/ 2694750 h 3609086"/>
                  <a:gd name="connsiteX12" fmla="*/ 1707980 w 2700000"/>
                  <a:gd name="connsiteY12" fmla="*/ 3590103 h 3609086"/>
                  <a:gd name="connsiteX13" fmla="*/ 1767650 w 2700000"/>
                  <a:gd name="connsiteY13" fmla="*/ 3593116 h 3609086"/>
                  <a:gd name="connsiteX14" fmla="*/ 1767650 w 2700000"/>
                  <a:gd name="connsiteY14" fmla="*/ 3609086 h 3609086"/>
                  <a:gd name="connsiteX15" fmla="*/ 1615960 w 2700000"/>
                  <a:gd name="connsiteY15" fmla="*/ 3601426 h 3609086"/>
                  <a:gd name="connsiteX16" fmla="*/ 0 w 2700000"/>
                  <a:gd name="connsiteY16" fmla="*/ 1810719 h 3609086"/>
                  <a:gd name="connsiteX17" fmla="*/ 1437237 w 2700000"/>
                  <a:gd name="connsiteY17" fmla="*/ 47289 h 3609086"/>
                  <a:gd name="connsiteX18" fmla="*/ 1605976 w 2700000"/>
                  <a:gd name="connsiteY18" fmla="*/ 21536 h 3609086"/>
                  <a:gd name="connsiteX19" fmla="*/ 1618619 w 2700000"/>
                  <a:gd name="connsiteY19" fmla="*/ 18285 h 3609086"/>
                  <a:gd name="connsiteX20" fmla="*/ 1707980 w 2700000"/>
                  <a:gd name="connsiteY20" fmla="*/ 4647 h 3609086"/>
                  <a:gd name="connsiteX21" fmla="*/ 1767650 w 2700000"/>
                  <a:gd name="connsiteY21" fmla="*/ 1634 h 360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00000" h="3609086">
                    <a:moveTo>
                      <a:pt x="1800000" y="0"/>
                    </a:moveTo>
                    <a:cubicBezTo>
                      <a:pt x="1862132" y="0"/>
                      <a:pt x="1922794" y="6296"/>
                      <a:pt x="1981381" y="18285"/>
                    </a:cubicBezTo>
                    <a:lnTo>
                      <a:pt x="1994024" y="21536"/>
                    </a:lnTo>
                    <a:lnTo>
                      <a:pt x="2067632" y="40462"/>
                    </a:lnTo>
                    <a:cubicBezTo>
                      <a:pt x="2433994" y="154413"/>
                      <a:pt x="2700000" y="496142"/>
                      <a:pt x="2700000" y="900000"/>
                    </a:cubicBezTo>
                    <a:cubicBezTo>
                      <a:pt x="2700000" y="1365990"/>
                      <a:pt x="2345850" y="1749264"/>
                      <a:pt x="1892020" y="1795353"/>
                    </a:cubicBezTo>
                    <a:lnTo>
                      <a:pt x="1851980" y="1797375"/>
                    </a:lnTo>
                    <a:lnTo>
                      <a:pt x="1800000" y="1800000"/>
                    </a:lnTo>
                    <a:lnTo>
                      <a:pt x="1767650" y="1798366"/>
                    </a:lnTo>
                    <a:lnTo>
                      <a:pt x="1748020" y="1797375"/>
                    </a:lnTo>
                    <a:lnTo>
                      <a:pt x="1707980" y="1799397"/>
                    </a:lnTo>
                    <a:cubicBezTo>
                      <a:pt x="1254150" y="1845486"/>
                      <a:pt x="900000" y="2228760"/>
                      <a:pt x="900000" y="2694750"/>
                    </a:cubicBezTo>
                    <a:cubicBezTo>
                      <a:pt x="900000" y="3160740"/>
                      <a:pt x="1254150" y="3544015"/>
                      <a:pt x="1707980" y="3590103"/>
                    </a:cubicBezTo>
                    <a:lnTo>
                      <a:pt x="1767650" y="3593116"/>
                    </a:lnTo>
                    <a:lnTo>
                      <a:pt x="1767650" y="3609086"/>
                    </a:lnTo>
                    <a:lnTo>
                      <a:pt x="1615960" y="3601426"/>
                    </a:lnTo>
                    <a:cubicBezTo>
                      <a:pt x="708299" y="3509248"/>
                      <a:pt x="0" y="2742700"/>
                      <a:pt x="0" y="1810719"/>
                    </a:cubicBezTo>
                    <a:cubicBezTo>
                      <a:pt x="0" y="940870"/>
                      <a:pt x="617007" y="215132"/>
                      <a:pt x="1437237" y="47289"/>
                    </a:cubicBezTo>
                    <a:lnTo>
                      <a:pt x="1605976" y="21536"/>
                    </a:lnTo>
                    <a:lnTo>
                      <a:pt x="1618619" y="18285"/>
                    </a:lnTo>
                    <a:cubicBezTo>
                      <a:pt x="1647913" y="12290"/>
                      <a:pt x="1677725" y="7719"/>
                      <a:pt x="1707980" y="4647"/>
                    </a:cubicBezTo>
                    <a:lnTo>
                      <a:pt x="1767650" y="1634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" name="Ellipse 49"/>
            <p:cNvSpPr/>
            <p:nvPr/>
          </p:nvSpPr>
          <p:spPr>
            <a:xfrm>
              <a:off x="6064948" y="3008028"/>
              <a:ext cx="111774" cy="111774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/>
            <p:cNvSpPr/>
            <p:nvPr/>
          </p:nvSpPr>
          <p:spPr>
            <a:xfrm>
              <a:off x="6068714" y="3462360"/>
              <a:ext cx="111774" cy="111774"/>
            </a:xfrm>
            <a:prstGeom prst="ellipse">
              <a:avLst/>
            </a:prstGeom>
            <a:solidFill>
              <a:srgbClr val="0E0E18"/>
            </a:solidFill>
            <a:ln>
              <a:solidFill>
                <a:srgbClr val="0E0E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28520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b8468ba9-1bc7-4143-9ca7-59209457e060"/>
          <p:cNvSpPr>
            <a:spLocks noChangeAspect="1" noChangeArrowheads="1"/>
          </p:cNvSpPr>
          <p:nvPr/>
        </p:nvSpPr>
        <p:spPr bwMode="auto">
          <a:xfrm>
            <a:off x="155575" y="-4830763"/>
            <a:ext cx="13430250" cy="1007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442685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 smtClean="0">
                <a:latin typeface="Moon Flower Bold" panose="02000500000000000000" pitchFamily="2" charset="0"/>
              </a:rPr>
              <a:t>Core </a:t>
            </a:r>
            <a:r>
              <a:rPr lang="de-DE" sz="6600" dirty="0" err="1" smtClean="0">
                <a:latin typeface="Moon Flower Bold" panose="02000500000000000000" pitchFamily="2" charset="0"/>
              </a:rPr>
              <a:t>Mechanic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grpSp>
        <p:nvGrpSpPr>
          <p:cNvPr id="40" name="Gruppieren 39"/>
          <p:cNvGrpSpPr/>
          <p:nvPr/>
        </p:nvGrpSpPr>
        <p:grpSpPr>
          <a:xfrm>
            <a:off x="2422978" y="1371927"/>
            <a:ext cx="7166347" cy="4965445"/>
            <a:chOff x="4835427" y="1099784"/>
            <a:chExt cx="7166347" cy="4965445"/>
          </a:xfrm>
        </p:grpSpPr>
        <p:sp>
          <p:nvSpPr>
            <p:cNvPr id="28" name="Titel 1"/>
            <p:cNvSpPr txBox="1">
              <a:spLocks/>
            </p:cNvSpPr>
            <p:nvPr/>
          </p:nvSpPr>
          <p:spPr>
            <a:xfrm>
              <a:off x="6568600" y="4591831"/>
              <a:ext cx="3753046" cy="14733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3200" dirty="0" err="1" smtClean="0">
                  <a:latin typeface="Moon Flower Bold" panose="02000500000000000000" pitchFamily="2" charset="0"/>
                </a:rPr>
                <a:t>Controllable</a:t>
              </a:r>
              <a:endParaRPr lang="de-DE" sz="3200" dirty="0">
                <a:latin typeface="Moon Flower Bold" panose="02000500000000000000" pitchFamily="2" charset="0"/>
              </a:endParaRPr>
            </a:p>
          </p:txBody>
        </p:sp>
        <p:sp>
          <p:nvSpPr>
            <p:cNvPr id="29" name="Titel 1"/>
            <p:cNvSpPr txBox="1">
              <a:spLocks/>
            </p:cNvSpPr>
            <p:nvPr/>
          </p:nvSpPr>
          <p:spPr>
            <a:xfrm>
              <a:off x="4835427" y="2047321"/>
              <a:ext cx="3753046" cy="14733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3200" dirty="0" err="1" smtClean="0">
                  <a:latin typeface="Moon Flower Bold" panose="02000500000000000000" pitchFamily="2" charset="0"/>
                </a:rPr>
                <a:t>Ability</a:t>
              </a:r>
              <a:endParaRPr lang="de-DE" sz="3200" dirty="0">
                <a:latin typeface="Moon Flower Bold" panose="02000500000000000000" pitchFamily="2" charset="0"/>
              </a:endParaRPr>
            </a:p>
          </p:txBody>
        </p:sp>
        <p:sp>
          <p:nvSpPr>
            <p:cNvPr id="30" name="Titel 1"/>
            <p:cNvSpPr txBox="1">
              <a:spLocks/>
            </p:cNvSpPr>
            <p:nvPr/>
          </p:nvSpPr>
          <p:spPr>
            <a:xfrm>
              <a:off x="8248728" y="2031347"/>
              <a:ext cx="3753046" cy="14733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3200" dirty="0" smtClean="0">
                  <a:latin typeface="Moon Flower Bold" panose="02000500000000000000" pitchFamily="2" charset="0"/>
                </a:rPr>
                <a:t>Meeting</a:t>
              </a:r>
              <a:endParaRPr lang="de-DE" sz="3200" dirty="0">
                <a:latin typeface="Moon Flower Bold" panose="02000500000000000000" pitchFamily="2" charset="0"/>
              </a:endParaRPr>
            </a:p>
          </p:txBody>
        </p:sp>
        <p:sp>
          <p:nvSpPr>
            <p:cNvPr id="37" name="Rechteckiger Pfeil 36"/>
            <p:cNvSpPr/>
            <p:nvPr/>
          </p:nvSpPr>
          <p:spPr>
            <a:xfrm rot="17860647">
              <a:off x="5866426" y="3281589"/>
              <a:ext cx="1803400" cy="1924978"/>
            </a:xfrm>
            <a:prstGeom prst="bentArrow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8" name="Rechteckiger Pfeil 37"/>
            <p:cNvSpPr/>
            <p:nvPr/>
          </p:nvSpPr>
          <p:spPr>
            <a:xfrm rot="8863874">
              <a:off x="9074345" y="3579039"/>
              <a:ext cx="1803400" cy="1924978"/>
            </a:xfrm>
            <a:prstGeom prst="bentArrow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9" name="Rechteckiger Pfeil 38"/>
            <p:cNvSpPr/>
            <p:nvPr/>
          </p:nvSpPr>
          <p:spPr>
            <a:xfrm rot="2554286">
              <a:off x="7591396" y="1099784"/>
              <a:ext cx="1803400" cy="1924978"/>
            </a:xfrm>
            <a:prstGeom prst="bentArrow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185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348343" y="-249435"/>
            <a:ext cx="94946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latin typeface="Moon Flower Bold" panose="02000500000000000000" pitchFamily="2" charset="0"/>
              </a:rPr>
              <a:t>Individual </a:t>
            </a:r>
            <a:r>
              <a:rPr lang="de-DE" sz="6600" dirty="0" err="1">
                <a:latin typeface="Moon Flower Bold" panose="02000500000000000000" pitchFamily="2" charset="0"/>
              </a:rPr>
              <a:t>abilities</a:t>
            </a:r>
            <a:endParaRPr lang="de-DE" sz="6600" dirty="0">
              <a:latin typeface="Moon Flower Bold" panose="02000500000000000000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231464" y="3306789"/>
            <a:ext cx="285396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Rampage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A forward dash making rage’s flames burn stronger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run through breakable obstacles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light flammable objects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Activate explosives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8401971" y="3321050"/>
            <a:ext cx="291701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Crybaby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Depression cry a huge amount of tears.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fill up containers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put out fires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raise water levels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on Flower Bold" panose="02000500000000000000" pitchFamily="2" charset="0"/>
              </a:rPr>
              <a:t>Tear jet-pack  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812253" y="3321050"/>
            <a:ext cx="283691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Cold Feet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Makes Anxiety freeze in place.</a:t>
            </a: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immovable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Repel projectiles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invulnerable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  <a:t>Can be used as a platform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  <a:latin typeface="Moon Flower Bold" panose="02000500000000000000" pitchFamily="2" charset="0"/>
              </a:rPr>
            </a:br>
            <a:endParaRPr lang="en-US" sz="2000" dirty="0">
              <a:solidFill>
                <a:schemeClr val="tx1">
                  <a:lumMod val="95000"/>
                </a:schemeClr>
              </a:solidFill>
              <a:latin typeface="Moon Flower Bold" panose="02000500000000000000" pitchFamily="2" charset="0"/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1185745" y="3440242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Prozess 21"/>
          <p:cNvSpPr/>
          <p:nvPr/>
        </p:nvSpPr>
        <p:spPr>
          <a:xfrm>
            <a:off x="4777963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lussdiagramm: Prozess 22"/>
          <p:cNvSpPr/>
          <p:nvPr/>
        </p:nvSpPr>
        <p:spPr>
          <a:xfrm>
            <a:off x="8379111" y="3440243"/>
            <a:ext cx="45719" cy="344357"/>
          </a:xfrm>
          <a:prstGeom prst="flowChartProcess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8" t="7378" r="16354" b="23446"/>
          <a:stretch/>
        </p:blipFill>
        <p:spPr>
          <a:xfrm>
            <a:off x="5803192" y="1905167"/>
            <a:ext cx="1330319" cy="13537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9" t="25365" r="36467" b="36957"/>
          <a:stretch/>
        </p:blipFill>
        <p:spPr>
          <a:xfrm>
            <a:off x="2131676" y="1798449"/>
            <a:ext cx="1632162" cy="1454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0E5DE-4338-4F54-B7F2-5BDDC7B3DC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184" y="2048196"/>
            <a:ext cx="1099077" cy="126332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73" y="1463622"/>
            <a:ext cx="2517710" cy="251771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28" y="1673338"/>
            <a:ext cx="2011604" cy="201160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792" y="1473320"/>
            <a:ext cx="2411639" cy="24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02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914</Words>
  <Application>Microsoft Office PowerPoint</Application>
  <PresentationFormat>Breitbild</PresentationFormat>
  <Paragraphs>219</Paragraphs>
  <Slides>28</Slides>
  <Notes>27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Moon Flower</vt:lpstr>
      <vt:lpstr>Calibri Light</vt:lpstr>
      <vt:lpstr>Moon Flower Bold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Tamina Brunke</dc:creator>
  <cp:lastModifiedBy>Tamina Brunke</cp:lastModifiedBy>
  <cp:revision>228</cp:revision>
  <dcterms:created xsi:type="dcterms:W3CDTF">2018-12-04T19:56:35Z</dcterms:created>
  <dcterms:modified xsi:type="dcterms:W3CDTF">2019-02-05T18:32:32Z</dcterms:modified>
</cp:coreProperties>
</file>